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7" r:id="rId2"/>
  </p:sldMasterIdLst>
  <p:notesMasterIdLst>
    <p:notesMasterId r:id="rId16"/>
  </p:notesMasterIdLst>
  <p:sldIdLst>
    <p:sldId id="256" r:id="rId3"/>
    <p:sldId id="257" r:id="rId4"/>
    <p:sldId id="258" r:id="rId5"/>
    <p:sldId id="259" r:id="rId6"/>
    <p:sldId id="280" r:id="rId7"/>
    <p:sldId id="264" r:id="rId8"/>
    <p:sldId id="263" r:id="rId9"/>
    <p:sldId id="266" r:id="rId10"/>
    <p:sldId id="271" r:id="rId11"/>
    <p:sldId id="269" r:id="rId12"/>
    <p:sldId id="272" r:id="rId13"/>
    <p:sldId id="282" r:id="rId14"/>
    <p:sldId id="262" r:id="rId15"/>
  </p:sldIdLst>
  <p:sldSz cx="9144000" cy="5143500" type="screen16x9"/>
  <p:notesSz cx="6858000" cy="9144000"/>
  <p:embeddedFontLst>
    <p:embeddedFont>
      <p:font typeface="Calibri" panose="020F0502020204030204" pitchFamily="34" charset="0"/>
      <p:regular r:id="rId17"/>
      <p:bold r:id="rId18"/>
      <p:italic r:id="rId19"/>
      <p:boldItalic r:id="rId20"/>
    </p:embeddedFont>
    <p:embeddedFont>
      <p:font typeface="Century Gothic" panose="020B0502020202020204" pitchFamily="34" charset="0"/>
      <p:regular r:id="rId21"/>
      <p:bold r:id="rId22"/>
      <p:italic r:id="rId23"/>
      <p:boldItalic r:id="rId24"/>
    </p:embeddedFont>
    <p:embeddedFont>
      <p:font typeface="Helvetica Neue" panose="02010600030101010101" charset="0"/>
      <p:regular r:id="rId25"/>
      <p:bold r:id="rId26"/>
      <p:italic r:id="rId27"/>
      <p:boldItalic r:id="rId28"/>
    </p:embeddedFont>
    <p:embeddedFont>
      <p:font typeface="Open Sans" panose="020B0606030504020204" pitchFamily="34" charset="0"/>
      <p:regular r:id="rId29"/>
      <p:bold r:id="rId30"/>
      <p:italic r:id="rId31"/>
      <p:boldItalic r:id="rId32"/>
    </p:embeddedFont>
    <p:embeddedFont>
      <p:font typeface="Open Sans SemiBold" panose="02010600030101010101" charset="0"/>
      <p:regular r:id="rId33"/>
      <p:bold r:id="rId34"/>
      <p:italic r:id="rId35"/>
      <p:boldItalic r:id="rId36"/>
    </p:embeddedFont>
    <p:embeddedFont>
      <p:font typeface="微软雅黑" panose="020B0503020204020204" pitchFamily="34" charset="-122"/>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猛汉" initials="猛汉"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654" autoAdjust="0"/>
  </p:normalViewPr>
  <p:slideViewPr>
    <p:cSldViewPr snapToGrid="0">
      <p:cViewPr varScale="1">
        <p:scale>
          <a:sx n="87" d="100"/>
          <a:sy n="87" d="100"/>
        </p:scale>
        <p:origin x="1330" y="72"/>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commentAuthors" Target="commentAuthors.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s>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82e3a6de0_3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82e3a6de0_3_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4" name="Google Shape;304;gd82e3a6de0_3_4: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panose="020B0604020202020204"/>
              <a:buNone/>
            </a:pPr>
            <a:fld id="{00000000-1234-1234-1234-123412341234}" type="slidenum">
              <a:rPr lang="en-GB"/>
              <a:t>10</a:t>
            </a:fld>
            <a:endParaRPr lang="en-GB"/>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82e3a6de0_3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82e3a6de0_3_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endParaRPr dirty="0"/>
          </a:p>
        </p:txBody>
      </p:sp>
      <p:sp>
        <p:nvSpPr>
          <p:cNvPr id="304" name="Google Shape;304;gd82e3a6de0_3_4: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panose="020B0604020202020204"/>
              <a:buNone/>
            </a:pPr>
            <a:fld id="{00000000-1234-1234-1234-123412341234}" type="slidenum">
              <a:rPr lang="en-GB"/>
              <a:t>11</a:t>
            </a:fld>
            <a:endParaRPr lang="en-GB"/>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82e3a6de0_3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82e3a6de0_3_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endParaRPr dirty="0"/>
          </a:p>
        </p:txBody>
      </p:sp>
      <p:sp>
        <p:nvSpPr>
          <p:cNvPr id="304" name="Google Shape;304;gd82e3a6de0_3_4: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panose="020B0604020202020204"/>
              <a:buNone/>
            </a:pPr>
            <a:fld id="{00000000-1234-1234-1234-123412341234}" type="slidenum">
              <a:rPr lang="en-GB"/>
              <a:t>12</a:t>
            </a:fld>
            <a:endParaRPr lang="en-GB"/>
          </a:p>
        </p:txBody>
      </p:sp>
    </p:spTree>
    <p:extLst>
      <p:ext uri="{BB962C8B-B14F-4D97-AF65-F5344CB8AC3E}">
        <p14:creationId xmlns:p14="http://schemas.microsoft.com/office/powerpoint/2010/main" val="716069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9c384849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9c384849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9c2e8f2762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9c2e8f2762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d82e3a6de0_1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7" name="Google Shape;287;gd82e3a6de0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d82e3a6de0_1_3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d82e3a6de0_1_30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5" name="Google Shape;295;gd82e3a6de0_1_304: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panose="020B0604020202020204"/>
              <a:buNone/>
            </a:pPr>
            <a:fld id="{00000000-1234-1234-1234-123412341234}" type="slidenum">
              <a:rPr lang="en-GB"/>
              <a:t>4</a:t>
            </a:fld>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d82e3a6de0_1_3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d82e3a6de0_1_30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5" name="Google Shape;295;gd82e3a6de0_1_304: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panose="020B0604020202020204"/>
              <a:buNone/>
            </a:pPr>
            <a:fld id="{00000000-1234-1234-1234-123412341234}" type="slidenum">
              <a:rPr lang="en-GB"/>
              <a:t>5</a:t>
            </a:fld>
            <a:endParaRPr lang="en-GB"/>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d7650221ff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d7650221ff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87" name="Google Shape;387;gd7650221ff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panose="020B0604020202020204"/>
              <a:buNone/>
            </a:pPr>
            <a:fld id="{00000000-1234-1234-1234-123412341234}" type="slidenum">
              <a:rPr lang="en-GB"/>
              <a:t>6</a:t>
            </a:fld>
            <a:endParaRPr lang="en-GB"/>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82e3a6de0_3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82e3a6de0_3_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4" name="Google Shape;304;gd82e3a6de0_3_4: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panose="020B0604020202020204"/>
              <a:buNone/>
            </a:pPr>
            <a:fld id="{00000000-1234-1234-1234-123412341234}" type="slidenum">
              <a:rPr lang="en-GB"/>
              <a:t>7</a:t>
            </a:fld>
            <a:endParaRPr lang="en-GB"/>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82e3a6de0_3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82e3a6de0_3_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304" name="Google Shape;304;gd82e3a6de0_3_4: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panose="020B0604020202020204"/>
              <a:buNone/>
            </a:pPr>
            <a:fld id="{00000000-1234-1234-1234-123412341234}" type="slidenum">
              <a:rPr lang="en-GB"/>
              <a:t>8</a:t>
            </a:fld>
            <a:endParaRPr lang="en-GB"/>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d82e3a6de0_3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d82e3a6de0_3_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4" name="Google Shape;304;gd82e3a6de0_3_4: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panose="020B0604020202020204"/>
              <a:buNone/>
            </a:pPr>
            <a:fld id="{00000000-1234-1234-1234-123412341234}" type="slidenum">
              <a:rPr lang="en-GB"/>
              <a:t>9</a:t>
            </a:fld>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502412" y="1731661"/>
            <a:ext cx="8139178" cy="674375"/>
          </a:xfrm>
        </p:spPr>
        <p:txBody>
          <a:bodyPr lIns="101600" tIns="38100" rIns="25400" bIns="38100" anchor="t" anchorCtr="0">
            <a:noAutofit/>
          </a:bodyPr>
          <a:lstStyle>
            <a:lvl1pPr algn="ctr">
              <a:defRPr sz="4050" b="0" spc="600">
                <a:effectLst/>
                <a:latin typeface="+mn-ea"/>
                <a:ea typeface="+mn-ea"/>
              </a:defRPr>
            </a:lvl1pPr>
          </a:lstStyle>
          <a:p>
            <a:r>
              <a:rPr lang="zh-CN" altLang="en-US" dirty="0"/>
              <a:t>单击此处编辑标题</a:t>
            </a:r>
          </a:p>
        </p:txBody>
      </p:sp>
      <p:sp>
        <p:nvSpPr>
          <p:cNvPr id="3" name="副标题 2"/>
          <p:cNvSpPr>
            <a:spLocks noGrp="1"/>
          </p:cNvSpPr>
          <p:nvPr>
            <p:ph type="subTitle" idx="1" hasCustomPrompt="1"/>
          </p:nvPr>
        </p:nvSpPr>
        <p:spPr>
          <a:xfrm>
            <a:off x="502444" y="2674144"/>
            <a:ext cx="8139113" cy="601028"/>
          </a:xfrm>
        </p:spPr>
        <p:txBody>
          <a:bodyPr lIns="101600" tIns="38100" rIns="76200" bIns="38100" anchor="ctr" anchorCtr="0">
            <a:noAutofit/>
          </a:bodyPr>
          <a:lstStyle>
            <a:lvl1pPr marL="0" indent="0" algn="ctr" eaLnBrk="1" fontAlgn="auto" latinLnBrk="0" hangingPunct="1">
              <a:lnSpc>
                <a:spcPct val="100000"/>
              </a:lnSpc>
              <a:buNone/>
              <a:defRPr sz="1800" u="none" strike="noStrike" kern="1200" cap="none" spc="200" normalizeH="0" baseline="0">
                <a:solidFill>
                  <a:schemeClr val="tx1"/>
                </a:solidFill>
                <a:uFillTx/>
                <a:latin typeface="+mn-ea"/>
                <a:ea typeface="+mn-ea"/>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a:t>单击此处编辑副标题</a:t>
            </a:r>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Dark 1">
  <p:cSld name="SECTION_HEADER_3">
    <p:bg>
      <p:bgPr>
        <a:gradFill>
          <a:gsLst>
            <a:gs pos="0">
              <a:srgbClr val="0A3799"/>
            </a:gs>
            <a:gs pos="100000">
              <a:srgbClr val="0A6B7C"/>
            </a:gs>
          </a:gsLst>
          <a:lin ang="0" scaled="0"/>
        </a:gra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a:endParaRPr/>
          </a:p>
        </p:txBody>
      </p:sp>
      <p:pic>
        <p:nvPicPr>
          <p:cNvPr id="16" name="Google Shape;16;p3"/>
          <p:cNvPicPr preferRelativeResize="0"/>
          <p:nvPr/>
        </p:nvPicPr>
        <p:blipFill rotWithShape="1">
          <a:blip r:embed="rId2"/>
          <a:srcRect/>
          <a:stretch>
            <a:fillRect/>
          </a:stretch>
        </p:blipFill>
        <p:spPr>
          <a:xfrm>
            <a:off x="3841675" y="4268271"/>
            <a:ext cx="1460651" cy="232425"/>
          </a:xfrm>
          <a:prstGeom prst="rect">
            <a:avLst/>
          </a:prstGeom>
          <a:noFill/>
          <a:ln>
            <a:noFill/>
          </a:ln>
        </p:spPr>
      </p:pic>
      <p:sp>
        <p:nvSpPr>
          <p:cNvPr id="17" name="Google Shape;17;p3"/>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cxnSp>
        <p:nvCxnSpPr>
          <p:cNvPr id="18" name="Google Shape;18;p3"/>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Dark" type="secHead">
  <p:cSld name="SECTION_HEADER">
    <p:bg>
      <p:bgPr>
        <a:blipFill>
          <a:blip r:embed="rId2"/>
          <a:stretch>
            <a:fillRect/>
          </a:stretch>
        </a:blipFill>
        <a:effectLst/>
      </p:bgPr>
    </p:bg>
    <p:spTree>
      <p:nvGrpSpPr>
        <p:cNvPr id="1" name="Shape 19"/>
        <p:cNvGrpSpPr/>
        <p:nvPr/>
      </p:nvGrpSpPr>
      <p:grpSpPr>
        <a:xfrm>
          <a:off x="0" y="0"/>
          <a:ext cx="0" cy="0"/>
          <a:chOff x="0" y="0"/>
          <a:chExt cx="0" cy="0"/>
        </a:xfrm>
      </p:grpSpPr>
      <p:sp>
        <p:nvSpPr>
          <p:cNvPr id="20" name="Google Shape;20;p4"/>
          <p:cNvSpPr/>
          <p:nvPr/>
        </p:nvSpPr>
        <p:spPr>
          <a:xfrm>
            <a:off x="-12" y="0"/>
            <a:ext cx="9144000" cy="5143500"/>
          </a:xfrm>
          <a:prstGeom prst="rect">
            <a:avLst/>
          </a:prstGeom>
          <a:gradFill>
            <a:gsLst>
              <a:gs pos="0">
                <a:srgbClr val="0A3799">
                  <a:alpha val="57254"/>
                </a:srgbClr>
              </a:gs>
              <a:gs pos="100000">
                <a:srgbClr val="0A6B7C">
                  <a:alpha val="5725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21" name="Google Shape;21;p4"/>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a:endParaRPr/>
          </a:p>
        </p:txBody>
      </p:sp>
      <p:pic>
        <p:nvPicPr>
          <p:cNvPr id="22" name="Google Shape;22;p4"/>
          <p:cNvPicPr preferRelativeResize="0"/>
          <p:nvPr/>
        </p:nvPicPr>
        <p:blipFill rotWithShape="1">
          <a:blip r:embed="rId3"/>
          <a:srcRect/>
          <a:stretch>
            <a:fillRect/>
          </a:stretch>
        </p:blipFill>
        <p:spPr>
          <a:xfrm>
            <a:off x="3841675" y="4268271"/>
            <a:ext cx="1460651" cy="232425"/>
          </a:xfrm>
          <a:prstGeom prst="rect">
            <a:avLst/>
          </a:prstGeom>
          <a:noFill/>
          <a:ln>
            <a:noFill/>
          </a:ln>
        </p:spPr>
      </p:pic>
      <p:sp>
        <p:nvSpPr>
          <p:cNvPr id="23" name="Google Shape;23;p4"/>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cxnSp>
        <p:nvCxnSpPr>
          <p:cNvPr id="24" name="Google Shape;24;p4"/>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Light">
  <p:cSld name="SECTION_HEADER_1">
    <p:bg>
      <p:bgPr>
        <a:solidFill>
          <a:srgbClr val="FFFFFF"/>
        </a:solidFill>
        <a:effectLst/>
      </p:bgPr>
    </p:bg>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Font typeface="Open Sans"/>
              <a:buNone/>
              <a:defRPr sz="3600">
                <a:solidFill>
                  <a:srgbClr val="434343"/>
                </a:solidFill>
                <a:latin typeface="Open Sans"/>
                <a:ea typeface="Open Sans"/>
                <a:cs typeface="Open Sans"/>
                <a:sym typeface="Open Sans"/>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pic>
        <p:nvPicPr>
          <p:cNvPr id="27" name="Google Shape;27;p5"/>
          <p:cNvPicPr preferRelativeResize="0"/>
          <p:nvPr/>
        </p:nvPicPr>
        <p:blipFill rotWithShape="1">
          <a:blip r:embed="rId2"/>
          <a:srcRect/>
          <a:stretch>
            <a:fillRect/>
          </a:stretch>
        </p:blipFill>
        <p:spPr>
          <a:xfrm>
            <a:off x="3841675" y="4268271"/>
            <a:ext cx="1460651" cy="232425"/>
          </a:xfrm>
          <a:prstGeom prst="rect">
            <a:avLst/>
          </a:prstGeom>
          <a:noFill/>
          <a:ln>
            <a:noFill/>
          </a:ln>
        </p:spPr>
      </p:pic>
      <p:sp>
        <p:nvSpPr>
          <p:cNvPr id="28" name="Google Shape;28;p5"/>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cxnSp>
        <p:nvCxnSpPr>
          <p:cNvPr id="29" name="Google Shape;29;p5"/>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30" name="Google Shape;30;p5"/>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Light 1">
  <p:cSld name="SECTION_HEADER_1_1">
    <p:bg>
      <p:bgPr>
        <a:blipFill>
          <a:blip r:embed="rId2"/>
          <a:stretch>
            <a:fillRect/>
          </a:stretch>
        </a:blipFill>
        <a:effectLst/>
      </p:bgPr>
    </p:bg>
    <p:spTree>
      <p:nvGrpSpPr>
        <p:cNvPr id="1" name="Shape 31"/>
        <p:cNvGrpSpPr/>
        <p:nvPr/>
      </p:nvGrpSpPr>
      <p:grpSpPr>
        <a:xfrm>
          <a:off x="0" y="0"/>
          <a:ext cx="0" cy="0"/>
          <a:chOff x="0" y="0"/>
          <a:chExt cx="0" cy="0"/>
        </a:xfrm>
      </p:grpSpPr>
      <p:sp>
        <p:nvSpPr>
          <p:cNvPr id="32" name="Google Shape;32;p6"/>
          <p:cNvSpPr/>
          <p:nvPr/>
        </p:nvSpPr>
        <p:spPr>
          <a:xfrm>
            <a:off x="-12" y="0"/>
            <a:ext cx="9144000" cy="5143500"/>
          </a:xfrm>
          <a:prstGeom prst="rect">
            <a:avLst/>
          </a:prstGeom>
          <a:solidFill>
            <a:srgbClr val="FFFFFF">
              <a:alpha val="8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3" name="Google Shape;33;p6"/>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pic>
        <p:nvPicPr>
          <p:cNvPr id="34" name="Google Shape;34;p6"/>
          <p:cNvPicPr preferRelativeResize="0"/>
          <p:nvPr/>
        </p:nvPicPr>
        <p:blipFill rotWithShape="1">
          <a:blip r:embed="rId3"/>
          <a:srcRect/>
          <a:stretch>
            <a:fillRect/>
          </a:stretch>
        </p:blipFill>
        <p:spPr>
          <a:xfrm>
            <a:off x="3841675" y="4268271"/>
            <a:ext cx="1460651" cy="232425"/>
          </a:xfrm>
          <a:prstGeom prst="rect">
            <a:avLst/>
          </a:prstGeom>
          <a:noFill/>
          <a:ln>
            <a:noFill/>
          </a:ln>
        </p:spPr>
      </p:pic>
      <p:sp>
        <p:nvSpPr>
          <p:cNvPr id="35" name="Google Shape;35;p6"/>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cxnSp>
        <p:nvCxnSpPr>
          <p:cNvPr id="36" name="Google Shape;36;p6"/>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37" name="Google Shape;37;p6"/>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40" name="Google Shape;40;p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1" name="Google Shape;41;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42" name="Google Shape;42;p7"/>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43" name="Google Shape;43;p7"/>
          <p:cNvPicPr preferRelativeResize="0"/>
          <p:nvPr/>
        </p:nvPicPr>
        <p:blipFill rotWithShape="1">
          <a:blip r:embed="rId2"/>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lumn" type="twoColTx">
  <p:cSld name="TITLE_AND_TWO_COLUMNS">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46" name="Google Shape;46;p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47" name="Google Shape;47;p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48" name="Google Shape;4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49" name="Google Shape;49;p8"/>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50" name="Google Shape;50;p8"/>
          <p:cNvPicPr preferRelativeResize="0"/>
          <p:nvPr/>
        </p:nvPicPr>
        <p:blipFill rotWithShape="1">
          <a:blip r:embed="rId2"/>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53" name="Google Shape;53;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pic>
        <p:nvPicPr>
          <p:cNvPr id="54" name="Google Shape;54;p9"/>
          <p:cNvPicPr preferRelativeResize="0"/>
          <p:nvPr/>
        </p:nvPicPr>
        <p:blipFill rotWithShape="1">
          <a:blip r:embed="rId2"/>
          <a:srcRect/>
          <a:stretch>
            <a:fillRect/>
          </a:stretch>
        </p:blipFill>
        <p:spPr>
          <a:xfrm>
            <a:off x="181200" y="4743821"/>
            <a:ext cx="1460651" cy="232425"/>
          </a:xfrm>
          <a:prstGeom prst="rect">
            <a:avLst/>
          </a:prstGeom>
          <a:noFill/>
          <a:ln>
            <a:noFill/>
          </a:ln>
        </p:spPr>
      </p:pic>
      <p:sp>
        <p:nvSpPr>
          <p:cNvPr id="55" name="Google Shape;55;p9"/>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Accent Highlight">
  <p:cSld name="SECTION_HEADER_2">
    <p:bg>
      <p:bgPr>
        <a:blipFill>
          <a:blip r:embed="rId2"/>
          <a:stretch>
            <a:fillRect/>
          </a:stretch>
        </a:blipFill>
        <a:effectLst/>
      </p:bgPr>
    </p:bg>
    <p:spTree>
      <p:nvGrpSpPr>
        <p:cNvPr id="1" name="Shape 56"/>
        <p:cNvGrpSpPr/>
        <p:nvPr/>
      </p:nvGrpSpPr>
      <p:grpSpPr>
        <a:xfrm>
          <a:off x="0" y="0"/>
          <a:ext cx="0" cy="0"/>
          <a:chOff x="0" y="0"/>
          <a:chExt cx="0" cy="0"/>
        </a:xfrm>
      </p:grpSpPr>
      <p:sp>
        <p:nvSpPr>
          <p:cNvPr id="57" name="Google Shape;57;p10"/>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58" name="Google Shape;58;p10"/>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59" name="Google Shape;59;p10"/>
          <p:cNvSpPr/>
          <p:nvPr/>
        </p:nvSpPr>
        <p:spPr>
          <a:xfrm>
            <a:off x="0" y="0"/>
            <a:ext cx="4314600" cy="5143500"/>
          </a:xfrm>
          <a:prstGeom prst="rect">
            <a:avLst/>
          </a:prstGeom>
          <a:solidFill>
            <a:srgbClr val="FFC72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pic>
        <p:nvPicPr>
          <p:cNvPr id="60" name="Google Shape;60;p10"/>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61" name="Google Shape;61;p10"/>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ustom Layout 1 1 1">
  <p:cSld name="CUSTOM_5_1">
    <p:spTree>
      <p:nvGrpSpPr>
        <p:cNvPr id="1" name="Shape 62"/>
        <p:cNvGrpSpPr/>
        <p:nvPr/>
      </p:nvGrpSpPr>
      <p:grpSpPr>
        <a:xfrm>
          <a:off x="0" y="0"/>
          <a:ext cx="0" cy="0"/>
          <a:chOff x="0" y="0"/>
          <a:chExt cx="0" cy="0"/>
        </a:xfrm>
      </p:grpSpPr>
      <p:pic>
        <p:nvPicPr>
          <p:cNvPr id="63" name="Google Shape;63;p11"/>
          <p:cNvPicPr preferRelativeResize="0"/>
          <p:nvPr/>
        </p:nvPicPr>
        <p:blipFill rotWithShape="1">
          <a:blip r:embed="rId2">
            <a:alphaModFix amt="88000"/>
          </a:blip>
          <a:srcRect l="47512"/>
          <a:stretch>
            <a:fillRect/>
          </a:stretch>
        </p:blipFill>
        <p:spPr>
          <a:xfrm>
            <a:off x="-2" y="0"/>
            <a:ext cx="4795254" cy="5143500"/>
          </a:xfrm>
          <a:prstGeom prst="rect">
            <a:avLst/>
          </a:prstGeom>
          <a:noFill/>
          <a:ln>
            <a:noFill/>
          </a:ln>
        </p:spPr>
      </p:pic>
      <p:sp>
        <p:nvSpPr>
          <p:cNvPr id="64" name="Google Shape;64;p11"/>
          <p:cNvSpPr/>
          <p:nvPr/>
        </p:nvSpPr>
        <p:spPr>
          <a:xfrm>
            <a:off x="482940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65" name="Google Shape;65;p11"/>
          <p:cNvSpPr txBox="1">
            <a:spLocks noGrp="1"/>
          </p:cNvSpPr>
          <p:nvPr>
            <p:ph type="title"/>
          </p:nvPr>
        </p:nvSpPr>
        <p:spPr>
          <a:xfrm>
            <a:off x="50287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66" name="Google Shape;66;p11"/>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Accent Highlight 1">
  <p:cSld name="SECTION_HEADER_2_1">
    <p:bg>
      <p:bgPr>
        <a:blipFill>
          <a:blip r:embed="rId2"/>
          <a:stretch>
            <a:fillRect/>
          </a:stretch>
        </a:blipFill>
        <a:effectLst/>
      </p:bgPr>
    </p:bg>
    <p:spTree>
      <p:nvGrpSpPr>
        <p:cNvPr id="1" name="Shape 67"/>
        <p:cNvGrpSpPr/>
        <p:nvPr/>
      </p:nvGrpSpPr>
      <p:grpSpPr>
        <a:xfrm>
          <a:off x="0" y="0"/>
          <a:ext cx="0" cy="0"/>
          <a:chOff x="0" y="0"/>
          <a:chExt cx="0" cy="0"/>
        </a:xfrm>
      </p:grpSpPr>
      <p:sp>
        <p:nvSpPr>
          <p:cNvPr id="68" name="Google Shape;68;p12"/>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69" name="Google Shape;69;p12"/>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70" name="Google Shape;70;p12"/>
          <p:cNvSpPr/>
          <p:nvPr/>
        </p:nvSpPr>
        <p:spPr>
          <a:xfrm>
            <a:off x="0" y="0"/>
            <a:ext cx="43146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pic>
        <p:nvPicPr>
          <p:cNvPr id="71" name="Google Shape;71;p12"/>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72" name="Google Shape;72;p12"/>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502412" y="435919"/>
            <a:ext cx="8139178" cy="486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7" name="文本占位符 6"/>
          <p:cNvSpPr>
            <a:spLocks noGrp="1"/>
          </p:cNvSpPr>
          <p:nvPr>
            <p:ph type="body" idx="1" hasCustomPrompt="1"/>
          </p:nvPr>
        </p:nvSpPr>
        <p:spPr>
          <a:xfrm>
            <a:off x="502444" y="1131094"/>
            <a:ext cx="8139113" cy="3561874"/>
          </a:xfrm>
          <a:prstGeom prst="rect">
            <a:avLst/>
          </a:prstGeom>
        </p:spPr>
        <p:txBody>
          <a:bodyPr vert="horz" lIns="101600" tIns="0" rIns="82550" bIns="0" rtlCol="0">
            <a:normAutofit/>
          </a:bodyPr>
          <a:lstStyle>
            <a:lvl1pPr>
              <a:defRPr sz="1800"/>
            </a:lvl1pPr>
            <a:lvl2pPr>
              <a:defRPr sz="1800"/>
            </a:lvl2pPr>
            <a:lvl3pPr>
              <a:defRPr sz="1800"/>
            </a:lvl3pPr>
            <a:lvl4pPr>
              <a:defRPr sz="1800"/>
            </a:lvl4pPr>
            <a:lvl5pPr>
              <a:defRPr sz="1800"/>
            </a:lvl5pPr>
          </a:lstStyle>
          <a:p>
            <a:pPr lvl="0"/>
            <a:r>
              <a:rPr lang="zh-CN" altLang="en-US" dirty="0"/>
              <a:t>单击此处编辑正文</a:t>
            </a:r>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ustom Layout 2 1 1">
  <p:cSld name="CUSTOM_1_1_1">
    <p:spTree>
      <p:nvGrpSpPr>
        <p:cNvPr id="1" name="Shape 73"/>
        <p:cNvGrpSpPr/>
        <p:nvPr/>
      </p:nvGrpSpPr>
      <p:grpSpPr>
        <a:xfrm>
          <a:off x="0" y="0"/>
          <a:ext cx="0" cy="0"/>
          <a:chOff x="0" y="0"/>
          <a:chExt cx="0" cy="0"/>
        </a:xfrm>
      </p:grpSpPr>
      <p:pic>
        <p:nvPicPr>
          <p:cNvPr id="74" name="Google Shape;74;p13"/>
          <p:cNvPicPr preferRelativeResize="0"/>
          <p:nvPr/>
        </p:nvPicPr>
        <p:blipFill rotWithShape="1">
          <a:blip r:embed="rId2"/>
          <a:srcRect l="7448" t="13362" r="5738" b="12321"/>
          <a:stretch>
            <a:fillRect/>
          </a:stretch>
        </p:blipFill>
        <p:spPr>
          <a:xfrm>
            <a:off x="0" y="0"/>
            <a:ext cx="5027024" cy="5143499"/>
          </a:xfrm>
          <a:prstGeom prst="rect">
            <a:avLst/>
          </a:prstGeom>
          <a:noFill/>
          <a:ln>
            <a:noFill/>
          </a:ln>
        </p:spPr>
      </p:pic>
      <p:sp>
        <p:nvSpPr>
          <p:cNvPr id="75" name="Google Shape;75;p13"/>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 name="Google Shape;76;p13"/>
          <p:cNvSpPr/>
          <p:nvPr/>
        </p:nvSpPr>
        <p:spPr>
          <a:xfrm>
            <a:off x="5027100" y="0"/>
            <a:ext cx="4116900" cy="51435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77" name="Google Shape;77;p13"/>
          <p:cNvSpPr txBox="1">
            <a:spLocks noGrp="1"/>
          </p:cNvSpPr>
          <p:nvPr>
            <p:ph type="title"/>
          </p:nvPr>
        </p:nvSpPr>
        <p:spPr>
          <a:xfrm>
            <a:off x="5094000" y="164250"/>
            <a:ext cx="39348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78" name="Google Shape;78;p13"/>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ustom Layout 4 1 2">
  <p:cSld name="CUSTOM_3_1_2">
    <p:spTree>
      <p:nvGrpSpPr>
        <p:cNvPr id="1" name="Shape 79"/>
        <p:cNvGrpSpPr/>
        <p:nvPr/>
      </p:nvGrpSpPr>
      <p:grpSpPr>
        <a:xfrm>
          <a:off x="0" y="0"/>
          <a:ext cx="0" cy="0"/>
          <a:chOff x="0" y="0"/>
          <a:chExt cx="0" cy="0"/>
        </a:xfrm>
      </p:grpSpPr>
      <p:pic>
        <p:nvPicPr>
          <p:cNvPr id="80" name="Google Shape;80;p14"/>
          <p:cNvPicPr preferRelativeResize="0"/>
          <p:nvPr/>
        </p:nvPicPr>
        <p:blipFill rotWithShape="1">
          <a:blip r:embed="rId2">
            <a:alphaModFix amt="85000"/>
          </a:blip>
          <a:srcRect/>
          <a:stretch>
            <a:fillRect/>
          </a:stretch>
        </p:blipFill>
        <p:spPr>
          <a:xfrm>
            <a:off x="-3" y="0"/>
            <a:ext cx="4303553" cy="5143501"/>
          </a:xfrm>
          <a:prstGeom prst="rect">
            <a:avLst/>
          </a:prstGeom>
          <a:noFill/>
          <a:ln>
            <a:noFill/>
          </a:ln>
        </p:spPr>
      </p:pic>
      <p:pic>
        <p:nvPicPr>
          <p:cNvPr id="81" name="Google Shape;81;p14"/>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82" name="Google Shape;82;p14"/>
          <p:cNvSpPr/>
          <p:nvPr/>
        </p:nvSpPr>
        <p:spPr>
          <a:xfrm>
            <a:off x="4303550" y="0"/>
            <a:ext cx="48405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83" name="Google Shape;83;p14"/>
          <p:cNvSpPr txBox="1">
            <a:spLocks noGrp="1"/>
          </p:cNvSpPr>
          <p:nvPr>
            <p:ph type="title"/>
          </p:nvPr>
        </p:nvSpPr>
        <p:spPr>
          <a:xfrm>
            <a:off x="4527224" y="205750"/>
            <a:ext cx="44145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3 1 1">
  <p:cSld name="CUSTOM_2_1_1">
    <p:spTree>
      <p:nvGrpSpPr>
        <p:cNvPr id="1" name="Shape 84"/>
        <p:cNvGrpSpPr/>
        <p:nvPr/>
      </p:nvGrpSpPr>
      <p:grpSpPr>
        <a:xfrm>
          <a:off x="0" y="0"/>
          <a:ext cx="0" cy="0"/>
          <a:chOff x="0" y="0"/>
          <a:chExt cx="0" cy="0"/>
        </a:xfrm>
      </p:grpSpPr>
      <p:pic>
        <p:nvPicPr>
          <p:cNvPr id="85" name="Google Shape;85;p15"/>
          <p:cNvPicPr preferRelativeResize="0"/>
          <p:nvPr/>
        </p:nvPicPr>
        <p:blipFill rotWithShape="1">
          <a:blip r:embed="rId2">
            <a:alphaModFix amt="79000"/>
          </a:blip>
          <a:srcRect/>
          <a:stretch>
            <a:fillRect/>
          </a:stretch>
        </p:blipFill>
        <p:spPr>
          <a:xfrm>
            <a:off x="0" y="0"/>
            <a:ext cx="4303550" cy="5143499"/>
          </a:xfrm>
          <a:prstGeom prst="rect">
            <a:avLst/>
          </a:prstGeom>
          <a:noFill/>
          <a:ln>
            <a:noFill/>
          </a:ln>
        </p:spPr>
      </p:pic>
      <p:sp>
        <p:nvSpPr>
          <p:cNvPr id="86" name="Google Shape;86;p15"/>
          <p:cNvSpPr txBox="1">
            <a:spLocks noGrp="1"/>
          </p:cNvSpPr>
          <p:nvPr>
            <p:ph type="title"/>
          </p:nvPr>
        </p:nvSpPr>
        <p:spPr>
          <a:xfrm>
            <a:off x="4490200" y="174650"/>
            <a:ext cx="4538700" cy="48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87" name="Google Shape;87;p15"/>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Layout 5 1 1">
  <p:cSld name="CUSTOM_4_1_1">
    <p:spTree>
      <p:nvGrpSpPr>
        <p:cNvPr id="1" name="Shape 88"/>
        <p:cNvGrpSpPr/>
        <p:nvPr/>
      </p:nvGrpSpPr>
      <p:grpSpPr>
        <a:xfrm>
          <a:off x="0" y="0"/>
          <a:ext cx="0" cy="0"/>
          <a:chOff x="0" y="0"/>
          <a:chExt cx="0" cy="0"/>
        </a:xfrm>
      </p:grpSpPr>
      <p:pic>
        <p:nvPicPr>
          <p:cNvPr id="89" name="Google Shape;89;p16"/>
          <p:cNvPicPr preferRelativeResize="0"/>
          <p:nvPr/>
        </p:nvPicPr>
        <p:blipFill rotWithShape="1">
          <a:blip r:embed="rId2">
            <a:alphaModFix amt="61000"/>
          </a:blip>
          <a:srcRect t="17496" r="29532" b="8336"/>
          <a:stretch>
            <a:fillRect/>
          </a:stretch>
        </p:blipFill>
        <p:spPr>
          <a:xfrm>
            <a:off x="5070375" y="0"/>
            <a:ext cx="4073625" cy="5143501"/>
          </a:xfrm>
          <a:prstGeom prst="rect">
            <a:avLst/>
          </a:prstGeom>
          <a:noFill/>
          <a:ln>
            <a:noFill/>
          </a:ln>
        </p:spPr>
      </p:pic>
      <p:sp>
        <p:nvSpPr>
          <p:cNvPr id="90" name="Google Shape;90;p16"/>
          <p:cNvSpPr txBox="1">
            <a:spLocks noGrp="1"/>
          </p:cNvSpPr>
          <p:nvPr>
            <p:ph type="title"/>
          </p:nvPr>
        </p:nvSpPr>
        <p:spPr>
          <a:xfrm>
            <a:off x="52725" y="113875"/>
            <a:ext cx="4634100" cy="454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91" name="Google Shape;91;p16"/>
          <p:cNvPicPr preferRelativeResize="0"/>
          <p:nvPr/>
        </p:nvPicPr>
        <p:blipFill rotWithShape="1">
          <a:blip r:embed="rId3"/>
          <a:srcRect/>
          <a:stretch>
            <a:fillRect/>
          </a:stretch>
        </p:blipFill>
        <p:spPr>
          <a:xfrm>
            <a:off x="181200" y="4743821"/>
            <a:ext cx="1460651" cy="232425"/>
          </a:xfrm>
          <a:prstGeom prst="rect">
            <a:avLst/>
          </a:prstGeom>
          <a:noFill/>
          <a:ln>
            <a:noFill/>
          </a:ln>
        </p:spPr>
      </p:pic>
      <p:pic>
        <p:nvPicPr>
          <p:cNvPr id="92" name="Google Shape;92;p16"/>
          <p:cNvPicPr preferRelativeResize="0"/>
          <p:nvPr/>
        </p:nvPicPr>
        <p:blipFill rotWithShape="1">
          <a:blip r:embed="rId4"/>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Accent Highlight 1 1">
  <p:cSld name="SECTION_HEADER_2_1_1">
    <p:bg>
      <p:bgPr>
        <a:blipFill>
          <a:blip r:embed="rId2"/>
          <a:stretch>
            <a:fillRect/>
          </a:stretch>
        </a:blipFill>
        <a:effectLst/>
      </p:bgPr>
    </p:bg>
    <p:spTree>
      <p:nvGrpSpPr>
        <p:cNvPr id="1" name="Shape 95"/>
        <p:cNvGrpSpPr/>
        <p:nvPr/>
      </p:nvGrpSpPr>
      <p:grpSpPr>
        <a:xfrm>
          <a:off x="0" y="0"/>
          <a:ext cx="0" cy="0"/>
          <a:chOff x="0" y="0"/>
          <a:chExt cx="0" cy="0"/>
        </a:xfrm>
      </p:grpSpPr>
      <p:sp>
        <p:nvSpPr>
          <p:cNvPr id="96" name="Google Shape;96;p18"/>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97" name="Google Shape;97;p18"/>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98" name="Google Shape;98;p18"/>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pic>
        <p:nvPicPr>
          <p:cNvPr id="99" name="Google Shape;99;p18"/>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00" name="Google Shape;100;p18"/>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Accent Highlight 1 1 1">
  <p:cSld name="SECTION_HEADER_2_1_1_1">
    <p:bg>
      <p:bgPr>
        <a:blipFill>
          <a:blip r:embed="rId2"/>
          <a:stretch>
            <a:fillRect/>
          </a:stretch>
        </a:blipFill>
        <a:effectLst/>
      </p:bgPr>
    </p:bg>
    <p:spTree>
      <p:nvGrpSpPr>
        <p:cNvPr id="1" name="Shape 101"/>
        <p:cNvGrpSpPr/>
        <p:nvPr/>
      </p:nvGrpSpPr>
      <p:grpSpPr>
        <a:xfrm>
          <a:off x="0" y="0"/>
          <a:ext cx="0" cy="0"/>
          <a:chOff x="0" y="0"/>
          <a:chExt cx="0" cy="0"/>
        </a:xfrm>
      </p:grpSpPr>
      <p:sp>
        <p:nvSpPr>
          <p:cNvPr id="102" name="Google Shape;102;p19"/>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03" name="Google Shape;103;p19"/>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104" name="Google Shape;104;p19"/>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pic>
        <p:nvPicPr>
          <p:cNvPr id="105" name="Google Shape;105;p19"/>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06" name="Google Shape;106;p19"/>
          <p:cNvSpPr txBox="1">
            <a:spLocks noGrp="1"/>
          </p:cNvSpPr>
          <p:nvPr>
            <p:ph type="title"/>
          </p:nvPr>
        </p:nvSpPr>
        <p:spPr>
          <a:xfrm>
            <a:off x="4697975" y="186450"/>
            <a:ext cx="43146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
        <p:nvSpPr>
          <p:cNvPr id="107" name="Google Shape;107;p19"/>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Accent Highlight 1 1 1 1">
  <p:cSld name="SECTION_HEADER_2_1_1_1_1">
    <p:bg>
      <p:bgPr>
        <a:blipFill>
          <a:blip r:embed="rId2"/>
          <a:stretch>
            <a:fillRect/>
          </a:stretch>
        </a:blipFill>
        <a:effectLst/>
      </p:bgPr>
    </p:bg>
    <p:spTree>
      <p:nvGrpSpPr>
        <p:cNvPr id="1" name="Shape 108"/>
        <p:cNvGrpSpPr/>
        <p:nvPr/>
      </p:nvGrpSpPr>
      <p:grpSpPr>
        <a:xfrm>
          <a:off x="0" y="0"/>
          <a:ext cx="0" cy="0"/>
          <a:chOff x="0" y="0"/>
          <a:chExt cx="0" cy="0"/>
        </a:xfrm>
      </p:grpSpPr>
      <p:sp>
        <p:nvSpPr>
          <p:cNvPr id="109" name="Google Shape;109;p20"/>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10" name="Google Shape;110;p20"/>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111" name="Google Shape;111;p20"/>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pic>
        <p:nvPicPr>
          <p:cNvPr id="112" name="Google Shape;112;p20"/>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13" name="Google Shape;113;p20"/>
          <p:cNvSpPr txBox="1">
            <a:spLocks noGrp="1"/>
          </p:cNvSpPr>
          <p:nvPr>
            <p:ph type="title"/>
          </p:nvPr>
        </p:nvSpPr>
        <p:spPr>
          <a:xfrm>
            <a:off x="72975" y="51650"/>
            <a:ext cx="39507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
        <p:nvSpPr>
          <p:cNvPr id="114" name="Google Shape;114;p20"/>
          <p:cNvSpPr txBox="1">
            <a:spLocks noGrp="1"/>
          </p:cNvSpPr>
          <p:nvPr>
            <p:ph type="body" idx="1"/>
          </p:nvPr>
        </p:nvSpPr>
        <p:spPr>
          <a:xfrm>
            <a:off x="4443875" y="51650"/>
            <a:ext cx="45054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Layout 2">
  <p:cSld name="CUSTOM_2_2">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4420325" y="216425"/>
            <a:ext cx="44121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a:latin typeface="Open Sans"/>
                <a:ea typeface="Open Sans"/>
                <a:cs typeface="Open Sans"/>
                <a:sym typeface="Open Sans"/>
              </a:defRPr>
            </a:lvl1pPr>
            <a:lvl2pPr lvl="1" algn="l">
              <a:lnSpc>
                <a:spcPct val="100000"/>
              </a:lnSpc>
              <a:spcBef>
                <a:spcPts val="0"/>
              </a:spcBef>
              <a:spcAft>
                <a:spcPts val="0"/>
              </a:spcAft>
              <a:buSzPts val="2400"/>
              <a:buNone/>
              <a:defRPr>
                <a:latin typeface="Open Sans"/>
                <a:ea typeface="Open Sans"/>
                <a:cs typeface="Open Sans"/>
                <a:sym typeface="Open Sans"/>
              </a:defRPr>
            </a:lvl2pPr>
            <a:lvl3pPr lvl="2" algn="l">
              <a:lnSpc>
                <a:spcPct val="100000"/>
              </a:lnSpc>
              <a:spcBef>
                <a:spcPts val="0"/>
              </a:spcBef>
              <a:spcAft>
                <a:spcPts val="0"/>
              </a:spcAft>
              <a:buSzPts val="2400"/>
              <a:buNone/>
              <a:defRPr>
                <a:latin typeface="Open Sans"/>
                <a:ea typeface="Open Sans"/>
                <a:cs typeface="Open Sans"/>
                <a:sym typeface="Open Sans"/>
              </a:defRPr>
            </a:lvl3pPr>
            <a:lvl4pPr lvl="3" algn="l">
              <a:lnSpc>
                <a:spcPct val="100000"/>
              </a:lnSpc>
              <a:spcBef>
                <a:spcPts val="0"/>
              </a:spcBef>
              <a:spcAft>
                <a:spcPts val="0"/>
              </a:spcAft>
              <a:buSzPts val="2400"/>
              <a:buNone/>
              <a:defRPr>
                <a:latin typeface="Open Sans"/>
                <a:ea typeface="Open Sans"/>
                <a:cs typeface="Open Sans"/>
                <a:sym typeface="Open Sans"/>
              </a:defRPr>
            </a:lvl4pPr>
            <a:lvl5pPr lvl="4" algn="l">
              <a:lnSpc>
                <a:spcPct val="100000"/>
              </a:lnSpc>
              <a:spcBef>
                <a:spcPts val="0"/>
              </a:spcBef>
              <a:spcAft>
                <a:spcPts val="0"/>
              </a:spcAft>
              <a:buSzPts val="2400"/>
              <a:buNone/>
              <a:defRPr>
                <a:latin typeface="Open Sans"/>
                <a:ea typeface="Open Sans"/>
                <a:cs typeface="Open Sans"/>
                <a:sym typeface="Open Sans"/>
              </a:defRPr>
            </a:lvl5pPr>
            <a:lvl6pPr lvl="5" algn="l">
              <a:lnSpc>
                <a:spcPct val="100000"/>
              </a:lnSpc>
              <a:spcBef>
                <a:spcPts val="0"/>
              </a:spcBef>
              <a:spcAft>
                <a:spcPts val="0"/>
              </a:spcAft>
              <a:buSzPts val="2400"/>
              <a:buNone/>
              <a:defRPr>
                <a:latin typeface="Open Sans"/>
                <a:ea typeface="Open Sans"/>
                <a:cs typeface="Open Sans"/>
                <a:sym typeface="Open Sans"/>
              </a:defRPr>
            </a:lvl6pPr>
            <a:lvl7pPr lvl="6" algn="l">
              <a:lnSpc>
                <a:spcPct val="100000"/>
              </a:lnSpc>
              <a:spcBef>
                <a:spcPts val="0"/>
              </a:spcBef>
              <a:spcAft>
                <a:spcPts val="0"/>
              </a:spcAft>
              <a:buSzPts val="2400"/>
              <a:buNone/>
              <a:defRPr>
                <a:latin typeface="Open Sans"/>
                <a:ea typeface="Open Sans"/>
                <a:cs typeface="Open Sans"/>
                <a:sym typeface="Open Sans"/>
              </a:defRPr>
            </a:lvl7pPr>
            <a:lvl8pPr lvl="7" algn="l">
              <a:lnSpc>
                <a:spcPct val="100000"/>
              </a:lnSpc>
              <a:spcBef>
                <a:spcPts val="0"/>
              </a:spcBef>
              <a:spcAft>
                <a:spcPts val="0"/>
              </a:spcAft>
              <a:buSzPts val="2400"/>
              <a:buNone/>
              <a:defRPr>
                <a:latin typeface="Open Sans"/>
                <a:ea typeface="Open Sans"/>
                <a:cs typeface="Open Sans"/>
                <a:sym typeface="Open Sans"/>
              </a:defRPr>
            </a:lvl8pPr>
            <a:lvl9pPr lvl="8" algn="l">
              <a:lnSpc>
                <a:spcPct val="100000"/>
              </a:lnSpc>
              <a:spcBef>
                <a:spcPts val="0"/>
              </a:spcBef>
              <a:spcAft>
                <a:spcPts val="0"/>
              </a:spcAft>
              <a:buSzPts val="2400"/>
              <a:buNone/>
              <a:defRPr>
                <a:latin typeface="Open Sans"/>
                <a:ea typeface="Open Sans"/>
                <a:cs typeface="Open Sans"/>
                <a:sym typeface="Open Sans"/>
              </a:defRPr>
            </a:lvl9pPr>
          </a:lstStyle>
          <a:p>
            <a:endParaRPr/>
          </a:p>
        </p:txBody>
      </p:sp>
      <p:sp>
        <p:nvSpPr>
          <p:cNvPr id="117" name="Google Shape;117;p21"/>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18" name="Google Shape;118;p21"/>
          <p:cNvSpPr txBox="1">
            <a:spLocks noGrp="1"/>
          </p:cNvSpPr>
          <p:nvPr>
            <p:ph type="title" idx="2"/>
          </p:nvPr>
        </p:nvSpPr>
        <p:spPr>
          <a:xfrm>
            <a:off x="199375" y="216425"/>
            <a:ext cx="3934800" cy="475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Font typeface="Open Sans"/>
              <a:buNone/>
              <a:defRPr sz="3600">
                <a:solidFill>
                  <a:srgbClr val="FFFFFF"/>
                </a:solidFill>
                <a:latin typeface="Open Sans"/>
                <a:ea typeface="Open Sans"/>
                <a:cs typeface="Open Sans"/>
                <a:sym typeface="Open Sans"/>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19" name="Google Shape;119;p21"/>
          <p:cNvPicPr preferRelativeResize="0"/>
          <p:nvPr/>
        </p:nvPicPr>
        <p:blipFill rotWithShape="1">
          <a:blip r:embed="rId2"/>
          <a:srcRect/>
          <a:stretch>
            <a:fillRect/>
          </a:stretch>
        </p:blipFill>
        <p:spPr>
          <a:xfrm>
            <a:off x="181200" y="4743821"/>
            <a:ext cx="1460651" cy="232425"/>
          </a:xfrm>
          <a:prstGeom prst="rect">
            <a:avLst/>
          </a:prstGeom>
          <a:noFill/>
          <a:ln>
            <a:noFill/>
          </a:ln>
        </p:spPr>
      </p:pic>
      <p:sp>
        <p:nvSpPr>
          <p:cNvPr id="120" name="Google Shape;120;p21"/>
          <p:cNvSpPr txBox="1">
            <a:spLocks noGrp="1"/>
          </p:cNvSpPr>
          <p:nvPr>
            <p:ph type="body" idx="1"/>
          </p:nvPr>
        </p:nvSpPr>
        <p:spPr>
          <a:xfrm>
            <a:off x="4420325" y="1559825"/>
            <a:ext cx="44121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121"/>
        <p:cNvGrpSpPr/>
        <p:nvPr/>
      </p:nvGrpSpPr>
      <p:grpSpPr>
        <a:xfrm>
          <a:off x="0" y="0"/>
          <a:ext cx="0" cy="0"/>
          <a:chOff x="0" y="0"/>
          <a:chExt cx="0" cy="0"/>
        </a:xfrm>
      </p:grpSpPr>
      <p:pic>
        <p:nvPicPr>
          <p:cNvPr id="122" name="Google Shape;122;p22"/>
          <p:cNvPicPr preferRelativeResize="0"/>
          <p:nvPr/>
        </p:nvPicPr>
        <p:blipFill rotWithShape="1">
          <a:blip r:embed="rId2">
            <a:alphaModFix amt="88000"/>
          </a:blip>
          <a:srcRect l="47512"/>
          <a:stretch>
            <a:fillRect/>
          </a:stretch>
        </p:blipFill>
        <p:spPr>
          <a:xfrm>
            <a:off x="4348748" y="0"/>
            <a:ext cx="4795254" cy="5143500"/>
          </a:xfrm>
          <a:prstGeom prst="rect">
            <a:avLst/>
          </a:prstGeom>
          <a:noFill/>
          <a:ln>
            <a:noFill/>
          </a:ln>
        </p:spPr>
      </p:pic>
      <p:sp>
        <p:nvSpPr>
          <p:cNvPr id="123" name="Google Shape;123;p22"/>
          <p:cNvSpPr/>
          <p:nvPr/>
        </p:nvSpPr>
        <p:spPr>
          <a:xfrm>
            <a:off x="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24" name="Google Shape;124;p22"/>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25" name="Google Shape;125;p22"/>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5" name="标题 4"/>
          <p:cNvSpPr>
            <a:spLocks noGrp="1"/>
          </p:cNvSpPr>
          <p:nvPr>
            <p:ph type="title" hasCustomPrompt="1"/>
          </p:nvPr>
        </p:nvSpPr>
        <p:spPr>
          <a:xfrm>
            <a:off x="630079" y="545783"/>
            <a:ext cx="2948940" cy="836295"/>
          </a:xfrm>
        </p:spPr>
        <p:txBody>
          <a:bodyPr anchor="ctr" anchorCtr="0"/>
          <a:lstStyle>
            <a:lvl1pPr>
              <a:defRPr sz="2400">
                <a:latin typeface="+mn-ea"/>
                <a:ea typeface="+mn-ea"/>
              </a:defRPr>
            </a:lvl1pPr>
          </a:lstStyle>
          <a:p>
            <a:r>
              <a:rPr lang="zh-CN" altLang="en-US"/>
              <a:t>单击此处编辑标题</a:t>
            </a:r>
          </a:p>
        </p:txBody>
      </p:sp>
      <p:sp>
        <p:nvSpPr>
          <p:cNvPr id="6" name="内容占位符 5"/>
          <p:cNvSpPr>
            <a:spLocks noGrp="1"/>
          </p:cNvSpPr>
          <p:nvPr>
            <p:ph idx="1" hasCustomPrompt="1"/>
          </p:nvPr>
        </p:nvSpPr>
        <p:spPr>
          <a:xfrm>
            <a:off x="3853815" y="545783"/>
            <a:ext cx="4629150" cy="4052411"/>
          </a:xfrm>
        </p:spPr>
        <p:txBody>
          <a:bodyPr/>
          <a:lstStyle>
            <a:lvl1pPr>
              <a:defRPr sz="1800">
                <a:latin typeface="+mn-ea"/>
                <a:ea typeface="+mn-ea"/>
              </a:defRPr>
            </a:lvl1pPr>
            <a:lvl2pPr marL="342900" indent="0">
              <a:buNone/>
              <a:defRPr sz="1800">
                <a:latin typeface="+mn-ea"/>
                <a:ea typeface="+mn-ea"/>
              </a:defRPr>
            </a:lvl2pPr>
            <a:lvl3pPr>
              <a:defRPr sz="1800">
                <a:latin typeface="+mn-ea"/>
                <a:ea typeface="+mn-ea"/>
              </a:defRPr>
            </a:lvl3pPr>
            <a:lvl4pPr>
              <a:defRPr sz="1800">
                <a:latin typeface="+mn-ea"/>
                <a:ea typeface="+mn-ea"/>
              </a:defRPr>
            </a:lvl4pPr>
            <a:lvl5pPr>
              <a:defRPr sz="1800">
                <a:latin typeface="+mn-ea"/>
                <a:ea typeface="+mn-ea"/>
              </a:defRPr>
            </a:lvl5pPr>
            <a:lvl6pPr>
              <a:defRPr sz="1500"/>
            </a:lvl6pPr>
            <a:lvl7pPr>
              <a:defRPr sz="1500"/>
            </a:lvl7pPr>
            <a:lvl8pPr>
              <a:defRPr sz="1500"/>
            </a:lvl8pPr>
            <a:lvl9pPr>
              <a:defRPr sz="1500"/>
            </a:lvl9pPr>
          </a:lstStyle>
          <a:p>
            <a:pPr lvl="0"/>
            <a:r>
              <a:rPr lang="zh-CN" altLang="en-US"/>
              <a:t>单击此处编辑正文</a:t>
            </a:r>
          </a:p>
        </p:txBody>
      </p:sp>
      <p:sp>
        <p:nvSpPr>
          <p:cNvPr id="7" name="文本占位符 6"/>
          <p:cNvSpPr>
            <a:spLocks noGrp="1"/>
          </p:cNvSpPr>
          <p:nvPr>
            <p:ph type="body" sz="half" idx="2" hasCustomPrompt="1"/>
          </p:nvPr>
        </p:nvSpPr>
        <p:spPr>
          <a:xfrm>
            <a:off x="630079" y="1679734"/>
            <a:ext cx="2948940" cy="2918936"/>
          </a:xfrm>
        </p:spPr>
        <p:txBody>
          <a:bodyPr/>
          <a:lstStyle>
            <a:lvl1pPr marL="257175" indent="-257175">
              <a:buFont typeface="Arial" panose="020B0604020202020204" pitchFamily="34" charset="0"/>
              <a:buChar char="•"/>
              <a:defRPr sz="1800">
                <a:latin typeface="+mn-ea"/>
                <a:ea typeface="+mn-ea"/>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单击此处编辑正文</a:t>
            </a:r>
          </a:p>
          <a:p>
            <a:pPr lvl="0"/>
            <a:r>
              <a:rPr lang="zh-CN" altLang="en-US">
                <a:sym typeface="+mn-ea"/>
              </a:rPr>
              <a:t>单击此处编辑正文</a:t>
            </a:r>
            <a:endParaRPr lang="zh-CN" altLang="en-US"/>
          </a:p>
          <a:p>
            <a:pPr lvl="0"/>
            <a:r>
              <a:rPr lang="zh-CN" altLang="en-US">
                <a:sym typeface="+mn-ea"/>
              </a:rPr>
              <a:t>单击此处编辑正文</a:t>
            </a:r>
            <a:endParaRPr lang="zh-CN" altLang="en-US"/>
          </a:p>
          <a:p>
            <a:pPr lvl="0"/>
            <a:r>
              <a:rPr lang="zh-CN" altLang="en-US">
                <a:sym typeface="+mn-ea"/>
              </a:rPr>
              <a:t>单击此处编辑正文</a:t>
            </a:r>
          </a:p>
          <a:p>
            <a:pPr lvl="0"/>
            <a:r>
              <a:rPr lang="zh-CN" altLang="en-US">
                <a:sym typeface="+mn-ea"/>
              </a:rPr>
              <a:t>单击此处编辑正文</a:t>
            </a:r>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ustom Layout 1 2">
  <p:cSld name="CUSTOM_2">
    <p:spTree>
      <p:nvGrpSpPr>
        <p:cNvPr id="1" name="Shape 126"/>
        <p:cNvGrpSpPr/>
        <p:nvPr/>
      </p:nvGrpSpPr>
      <p:grpSpPr>
        <a:xfrm>
          <a:off x="0" y="0"/>
          <a:ext cx="0" cy="0"/>
          <a:chOff x="0" y="0"/>
          <a:chExt cx="0" cy="0"/>
        </a:xfrm>
      </p:grpSpPr>
      <p:pic>
        <p:nvPicPr>
          <p:cNvPr id="127" name="Google Shape;127;p23"/>
          <p:cNvPicPr preferRelativeResize="0"/>
          <p:nvPr/>
        </p:nvPicPr>
        <p:blipFill rotWithShape="1">
          <a:blip r:embed="rId2">
            <a:alphaModFix amt="88000"/>
          </a:blip>
          <a:srcRect l="47512"/>
          <a:stretch>
            <a:fillRect/>
          </a:stretch>
        </p:blipFill>
        <p:spPr>
          <a:xfrm>
            <a:off x="4348748" y="0"/>
            <a:ext cx="4795254" cy="5143500"/>
          </a:xfrm>
          <a:prstGeom prst="rect">
            <a:avLst/>
          </a:prstGeom>
          <a:noFill/>
          <a:ln>
            <a:noFill/>
          </a:ln>
        </p:spPr>
      </p:pic>
      <p:sp>
        <p:nvSpPr>
          <p:cNvPr id="128" name="Google Shape;128;p23"/>
          <p:cNvSpPr/>
          <p:nvPr/>
        </p:nvSpPr>
        <p:spPr>
          <a:xfrm>
            <a:off x="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29" name="Google Shape;129;p23"/>
          <p:cNvSpPr txBox="1">
            <a:spLocks noGrp="1"/>
          </p:cNvSpPr>
          <p:nvPr>
            <p:ph type="title"/>
          </p:nvPr>
        </p:nvSpPr>
        <p:spPr>
          <a:xfrm>
            <a:off x="4440700" y="112425"/>
            <a:ext cx="4456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30" name="Google Shape;130;p23"/>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31" name="Google Shape;131;p23"/>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ustom Layout 1 1">
  <p:cSld name="CUSTOM_1">
    <p:spTree>
      <p:nvGrpSpPr>
        <p:cNvPr id="1" name="Shape 132"/>
        <p:cNvGrpSpPr/>
        <p:nvPr/>
      </p:nvGrpSpPr>
      <p:grpSpPr>
        <a:xfrm>
          <a:off x="0" y="0"/>
          <a:ext cx="0" cy="0"/>
          <a:chOff x="0" y="0"/>
          <a:chExt cx="0" cy="0"/>
        </a:xfrm>
      </p:grpSpPr>
      <p:pic>
        <p:nvPicPr>
          <p:cNvPr id="133" name="Google Shape;133;p24"/>
          <p:cNvPicPr preferRelativeResize="0"/>
          <p:nvPr/>
        </p:nvPicPr>
        <p:blipFill rotWithShape="1">
          <a:blip r:embed="rId2">
            <a:alphaModFix amt="88000"/>
          </a:blip>
          <a:srcRect l="47512"/>
          <a:stretch>
            <a:fillRect/>
          </a:stretch>
        </p:blipFill>
        <p:spPr>
          <a:xfrm>
            <a:off x="4348748" y="0"/>
            <a:ext cx="4795254" cy="5143500"/>
          </a:xfrm>
          <a:prstGeom prst="rect">
            <a:avLst/>
          </a:prstGeom>
          <a:noFill/>
          <a:ln>
            <a:noFill/>
          </a:ln>
        </p:spPr>
      </p:pic>
      <p:sp>
        <p:nvSpPr>
          <p:cNvPr id="134" name="Google Shape;134;p24"/>
          <p:cNvSpPr/>
          <p:nvPr/>
        </p:nvSpPr>
        <p:spPr>
          <a:xfrm>
            <a:off x="0" y="0"/>
            <a:ext cx="43146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35" name="Google Shape;135;p24"/>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36" name="Google Shape;136;p24"/>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ustom Layout 1 1 2">
  <p:cSld name="CUSTOM_1_2">
    <p:spTree>
      <p:nvGrpSpPr>
        <p:cNvPr id="1" name="Shape 137"/>
        <p:cNvGrpSpPr/>
        <p:nvPr/>
      </p:nvGrpSpPr>
      <p:grpSpPr>
        <a:xfrm>
          <a:off x="0" y="0"/>
          <a:ext cx="0" cy="0"/>
          <a:chOff x="0" y="0"/>
          <a:chExt cx="0" cy="0"/>
        </a:xfrm>
      </p:grpSpPr>
      <p:pic>
        <p:nvPicPr>
          <p:cNvPr id="138" name="Google Shape;138;p25"/>
          <p:cNvPicPr preferRelativeResize="0"/>
          <p:nvPr/>
        </p:nvPicPr>
        <p:blipFill rotWithShape="1">
          <a:blip r:embed="rId2">
            <a:alphaModFix amt="88000"/>
          </a:blip>
          <a:srcRect l="47512"/>
          <a:stretch>
            <a:fillRect/>
          </a:stretch>
        </p:blipFill>
        <p:spPr>
          <a:xfrm>
            <a:off x="4348748" y="0"/>
            <a:ext cx="4795254" cy="5143500"/>
          </a:xfrm>
          <a:prstGeom prst="rect">
            <a:avLst/>
          </a:prstGeom>
          <a:noFill/>
          <a:ln>
            <a:noFill/>
          </a:ln>
        </p:spPr>
      </p:pic>
      <p:sp>
        <p:nvSpPr>
          <p:cNvPr id="139" name="Google Shape;139;p25"/>
          <p:cNvSpPr/>
          <p:nvPr/>
        </p:nvSpPr>
        <p:spPr>
          <a:xfrm>
            <a:off x="0" y="0"/>
            <a:ext cx="43146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40" name="Google Shape;140;p25"/>
          <p:cNvSpPr txBox="1">
            <a:spLocks noGrp="1"/>
          </p:cNvSpPr>
          <p:nvPr>
            <p:ph type="title"/>
          </p:nvPr>
        </p:nvSpPr>
        <p:spPr>
          <a:xfrm>
            <a:off x="4672725" y="186450"/>
            <a:ext cx="43146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41" name="Google Shape;141;p25"/>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42" name="Google Shape;142;p25"/>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ustom Layout 2 1">
  <p:cSld name="CUSTOM_1_1">
    <p:spTree>
      <p:nvGrpSpPr>
        <p:cNvPr id="1" name="Shape 143"/>
        <p:cNvGrpSpPr/>
        <p:nvPr/>
      </p:nvGrpSpPr>
      <p:grpSpPr>
        <a:xfrm>
          <a:off x="0" y="0"/>
          <a:ext cx="0" cy="0"/>
          <a:chOff x="0" y="0"/>
          <a:chExt cx="0" cy="0"/>
        </a:xfrm>
      </p:grpSpPr>
      <p:pic>
        <p:nvPicPr>
          <p:cNvPr id="144" name="Google Shape;144;p26"/>
          <p:cNvPicPr preferRelativeResize="0"/>
          <p:nvPr/>
        </p:nvPicPr>
        <p:blipFill rotWithShape="1">
          <a:blip r:embed="rId2"/>
          <a:srcRect l="7448" t="13362" r="5738" b="12321"/>
          <a:stretch>
            <a:fillRect/>
          </a:stretch>
        </p:blipFill>
        <p:spPr>
          <a:xfrm>
            <a:off x="4116975" y="0"/>
            <a:ext cx="5027024" cy="5143499"/>
          </a:xfrm>
          <a:prstGeom prst="rect">
            <a:avLst/>
          </a:prstGeom>
          <a:noFill/>
          <a:ln>
            <a:noFill/>
          </a:ln>
        </p:spPr>
      </p:pic>
      <p:sp>
        <p:nvSpPr>
          <p:cNvPr id="145" name="Google Shape;145;p26"/>
          <p:cNvSpPr txBox="1"/>
          <p:nvPr/>
        </p:nvSpPr>
        <p:spPr>
          <a:xfrm>
            <a:off x="4116975"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46" name="Google Shape;146;p26"/>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47" name="Google Shape;147;p26"/>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ustom Layout 2 1 1 1">
  <p:cSld name="CUSTOM_1_1_1_1">
    <p:spTree>
      <p:nvGrpSpPr>
        <p:cNvPr id="1" name="Shape 148"/>
        <p:cNvGrpSpPr/>
        <p:nvPr/>
      </p:nvGrpSpPr>
      <p:grpSpPr>
        <a:xfrm>
          <a:off x="0" y="0"/>
          <a:ext cx="0" cy="0"/>
          <a:chOff x="0" y="0"/>
          <a:chExt cx="0" cy="0"/>
        </a:xfrm>
      </p:grpSpPr>
      <p:pic>
        <p:nvPicPr>
          <p:cNvPr id="149" name="Google Shape;149;p27"/>
          <p:cNvPicPr preferRelativeResize="0"/>
          <p:nvPr/>
        </p:nvPicPr>
        <p:blipFill rotWithShape="1">
          <a:blip r:embed="rId2"/>
          <a:srcRect l="7448" t="13362" r="5738" b="12321"/>
          <a:stretch>
            <a:fillRect/>
          </a:stretch>
        </p:blipFill>
        <p:spPr>
          <a:xfrm>
            <a:off x="0" y="0"/>
            <a:ext cx="5027024" cy="5143499"/>
          </a:xfrm>
          <a:prstGeom prst="rect">
            <a:avLst/>
          </a:prstGeom>
          <a:noFill/>
          <a:ln>
            <a:noFill/>
          </a:ln>
        </p:spPr>
      </p:pic>
      <p:sp>
        <p:nvSpPr>
          <p:cNvPr id="150" name="Google Shape;150;p27"/>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51" name="Google Shape;151;p27"/>
          <p:cNvSpPr txBox="1">
            <a:spLocks noGrp="1"/>
          </p:cNvSpPr>
          <p:nvPr>
            <p:ph type="title"/>
          </p:nvPr>
        </p:nvSpPr>
        <p:spPr>
          <a:xfrm>
            <a:off x="5094000" y="164250"/>
            <a:ext cx="39348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52" name="Google Shape;152;p27"/>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ustom Layout 2 1 1 1 1">
  <p:cSld name="CUSTOM_1_1_1_1_1">
    <p:spTree>
      <p:nvGrpSpPr>
        <p:cNvPr id="1" name="Shape 153"/>
        <p:cNvGrpSpPr/>
        <p:nvPr/>
      </p:nvGrpSpPr>
      <p:grpSpPr>
        <a:xfrm>
          <a:off x="0" y="0"/>
          <a:ext cx="0" cy="0"/>
          <a:chOff x="0" y="0"/>
          <a:chExt cx="0" cy="0"/>
        </a:xfrm>
      </p:grpSpPr>
      <p:pic>
        <p:nvPicPr>
          <p:cNvPr id="154" name="Google Shape;154;p28"/>
          <p:cNvPicPr preferRelativeResize="0"/>
          <p:nvPr/>
        </p:nvPicPr>
        <p:blipFill rotWithShape="1">
          <a:blip r:embed="rId2"/>
          <a:srcRect l="7448" t="13362" r="5738" b="12321"/>
          <a:stretch>
            <a:fillRect/>
          </a:stretch>
        </p:blipFill>
        <p:spPr>
          <a:xfrm>
            <a:off x="0" y="0"/>
            <a:ext cx="5027024" cy="5143499"/>
          </a:xfrm>
          <a:prstGeom prst="rect">
            <a:avLst/>
          </a:prstGeom>
          <a:noFill/>
          <a:ln>
            <a:noFill/>
          </a:ln>
        </p:spPr>
      </p:pic>
      <p:sp>
        <p:nvSpPr>
          <p:cNvPr id="155" name="Google Shape;155;p28"/>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56" name="Google Shape;156;p28"/>
          <p:cNvSpPr txBox="1">
            <a:spLocks noGrp="1"/>
          </p:cNvSpPr>
          <p:nvPr>
            <p:ph type="title"/>
          </p:nvPr>
        </p:nvSpPr>
        <p:spPr>
          <a:xfrm>
            <a:off x="181200" y="165750"/>
            <a:ext cx="44646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57" name="Google Shape;157;p28"/>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58" name="Google Shape;158;p28"/>
          <p:cNvSpPr txBox="1">
            <a:spLocks noGrp="1"/>
          </p:cNvSpPr>
          <p:nvPr>
            <p:ph type="body" idx="1"/>
          </p:nvPr>
        </p:nvSpPr>
        <p:spPr>
          <a:xfrm>
            <a:off x="5112400" y="165750"/>
            <a:ext cx="3878400" cy="4760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Custom Layout 3 1">
  <p:cSld name="CUSTOM_2_1">
    <p:spTree>
      <p:nvGrpSpPr>
        <p:cNvPr id="1" name="Shape 159"/>
        <p:cNvGrpSpPr/>
        <p:nvPr/>
      </p:nvGrpSpPr>
      <p:grpSpPr>
        <a:xfrm>
          <a:off x="0" y="0"/>
          <a:ext cx="0" cy="0"/>
          <a:chOff x="0" y="0"/>
          <a:chExt cx="0" cy="0"/>
        </a:xfrm>
      </p:grpSpPr>
      <p:pic>
        <p:nvPicPr>
          <p:cNvPr id="160" name="Google Shape;160;p29"/>
          <p:cNvPicPr preferRelativeResize="0"/>
          <p:nvPr/>
        </p:nvPicPr>
        <p:blipFill rotWithShape="1">
          <a:blip r:embed="rId2">
            <a:alphaModFix amt="79000"/>
          </a:blip>
          <a:srcRect/>
          <a:stretch>
            <a:fillRect/>
          </a:stretch>
        </p:blipFill>
        <p:spPr>
          <a:xfrm>
            <a:off x="4840450" y="0"/>
            <a:ext cx="4303550" cy="5143499"/>
          </a:xfrm>
          <a:prstGeom prst="rect">
            <a:avLst/>
          </a:prstGeom>
          <a:noFill/>
          <a:ln>
            <a:noFill/>
          </a:ln>
        </p:spPr>
      </p:pic>
      <p:sp>
        <p:nvSpPr>
          <p:cNvPr id="161" name="Google Shape;161;p29"/>
          <p:cNvSpPr txBox="1">
            <a:spLocks noGrp="1"/>
          </p:cNvSpPr>
          <p:nvPr>
            <p:ph type="title"/>
          </p:nvPr>
        </p:nvSpPr>
        <p:spPr>
          <a:xfrm>
            <a:off x="199375" y="205750"/>
            <a:ext cx="44670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62" name="Google Shape;162;p29"/>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Custom Layout 3 1 2">
  <p:cSld name="CUSTOM_2_1_2">
    <p:spTree>
      <p:nvGrpSpPr>
        <p:cNvPr id="1" name="Shape 163"/>
        <p:cNvGrpSpPr/>
        <p:nvPr/>
      </p:nvGrpSpPr>
      <p:grpSpPr>
        <a:xfrm>
          <a:off x="0" y="0"/>
          <a:ext cx="0" cy="0"/>
          <a:chOff x="0" y="0"/>
          <a:chExt cx="0" cy="0"/>
        </a:xfrm>
      </p:grpSpPr>
      <p:pic>
        <p:nvPicPr>
          <p:cNvPr id="164" name="Google Shape;164;p30"/>
          <p:cNvPicPr preferRelativeResize="0"/>
          <p:nvPr/>
        </p:nvPicPr>
        <p:blipFill rotWithShape="1">
          <a:blip r:embed="rId2">
            <a:alphaModFix amt="79000"/>
          </a:blip>
          <a:srcRect/>
          <a:stretch>
            <a:fillRect/>
          </a:stretch>
        </p:blipFill>
        <p:spPr>
          <a:xfrm>
            <a:off x="4840450" y="0"/>
            <a:ext cx="4303550" cy="5143499"/>
          </a:xfrm>
          <a:prstGeom prst="rect">
            <a:avLst/>
          </a:prstGeom>
          <a:noFill/>
          <a:ln>
            <a:noFill/>
          </a:ln>
        </p:spPr>
      </p:pic>
      <p:sp>
        <p:nvSpPr>
          <p:cNvPr id="165" name="Google Shape;165;p30"/>
          <p:cNvSpPr txBox="1">
            <a:spLocks noGrp="1"/>
          </p:cNvSpPr>
          <p:nvPr>
            <p:ph type="title"/>
          </p:nvPr>
        </p:nvSpPr>
        <p:spPr>
          <a:xfrm>
            <a:off x="5011025" y="81300"/>
            <a:ext cx="3990000" cy="4895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66" name="Google Shape;166;p30"/>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67" name="Google Shape;167;p30"/>
          <p:cNvSpPr txBox="1">
            <a:spLocks noGrp="1"/>
          </p:cNvSpPr>
          <p:nvPr>
            <p:ph type="body" idx="1"/>
          </p:nvPr>
        </p:nvSpPr>
        <p:spPr>
          <a:xfrm>
            <a:off x="114075" y="148800"/>
            <a:ext cx="4448700" cy="4455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ustom Layout 4 1">
  <p:cSld name="CUSTOM_3_1">
    <p:spTree>
      <p:nvGrpSpPr>
        <p:cNvPr id="1" name="Shape 168"/>
        <p:cNvGrpSpPr/>
        <p:nvPr/>
      </p:nvGrpSpPr>
      <p:grpSpPr>
        <a:xfrm>
          <a:off x="0" y="0"/>
          <a:ext cx="0" cy="0"/>
          <a:chOff x="0" y="0"/>
          <a:chExt cx="0" cy="0"/>
        </a:xfrm>
      </p:grpSpPr>
      <p:pic>
        <p:nvPicPr>
          <p:cNvPr id="169" name="Google Shape;169;p31"/>
          <p:cNvPicPr preferRelativeResize="0"/>
          <p:nvPr/>
        </p:nvPicPr>
        <p:blipFill rotWithShape="1">
          <a:blip r:embed="rId2">
            <a:alphaModFix amt="85000"/>
          </a:blip>
          <a:srcRect/>
          <a:stretch>
            <a:fillRect/>
          </a:stretch>
        </p:blipFill>
        <p:spPr>
          <a:xfrm>
            <a:off x="-3" y="0"/>
            <a:ext cx="4303553" cy="5143501"/>
          </a:xfrm>
          <a:prstGeom prst="rect">
            <a:avLst/>
          </a:prstGeom>
          <a:noFill/>
          <a:ln>
            <a:noFill/>
          </a:ln>
        </p:spPr>
      </p:pic>
      <p:sp>
        <p:nvSpPr>
          <p:cNvPr id="170" name="Google Shape;170;p31"/>
          <p:cNvSpPr txBox="1">
            <a:spLocks noGrp="1"/>
          </p:cNvSpPr>
          <p:nvPr>
            <p:ph type="title"/>
          </p:nvPr>
        </p:nvSpPr>
        <p:spPr>
          <a:xfrm>
            <a:off x="4376975" y="205750"/>
            <a:ext cx="46341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1" name="Google Shape;171;p31"/>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ustom Layout 4 1 1">
  <p:cSld name="CUSTOM_3_1_1">
    <p:spTree>
      <p:nvGrpSpPr>
        <p:cNvPr id="1" name="Shape 172"/>
        <p:cNvGrpSpPr/>
        <p:nvPr/>
      </p:nvGrpSpPr>
      <p:grpSpPr>
        <a:xfrm>
          <a:off x="0" y="0"/>
          <a:ext cx="0" cy="0"/>
          <a:chOff x="0" y="0"/>
          <a:chExt cx="0" cy="0"/>
        </a:xfrm>
      </p:grpSpPr>
      <p:pic>
        <p:nvPicPr>
          <p:cNvPr id="173" name="Google Shape;173;p32"/>
          <p:cNvPicPr preferRelativeResize="0"/>
          <p:nvPr/>
        </p:nvPicPr>
        <p:blipFill rotWithShape="1">
          <a:blip r:embed="rId2">
            <a:alphaModFix amt="85000"/>
          </a:blip>
          <a:srcRect/>
          <a:stretch>
            <a:fillRect/>
          </a:stretch>
        </p:blipFill>
        <p:spPr>
          <a:xfrm>
            <a:off x="4840447" y="0"/>
            <a:ext cx="4303553" cy="5143501"/>
          </a:xfrm>
          <a:prstGeom prst="rect">
            <a:avLst/>
          </a:prstGeom>
          <a:noFill/>
          <a:ln>
            <a:noFill/>
          </a:ln>
        </p:spPr>
      </p:pic>
      <p:sp>
        <p:nvSpPr>
          <p:cNvPr id="174" name="Google Shape;174;p32"/>
          <p:cNvSpPr txBox="1">
            <a:spLocks noGrp="1"/>
          </p:cNvSpPr>
          <p:nvPr>
            <p:ph type="title"/>
          </p:nvPr>
        </p:nvSpPr>
        <p:spPr>
          <a:xfrm>
            <a:off x="104550" y="143525"/>
            <a:ext cx="4634100" cy="4502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5" name="Google Shape;175;p32"/>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t>‹#›</a:t>
            </a:fld>
            <a:endParaRPr lang="zh-CN" altLang="en-US"/>
          </a:p>
        </p:txBody>
      </p:sp>
      <p:sp>
        <p:nvSpPr>
          <p:cNvPr id="9" name="标题 8"/>
          <p:cNvSpPr>
            <a:spLocks noGrp="1"/>
          </p:cNvSpPr>
          <p:nvPr>
            <p:ph type="title" hasCustomPrompt="1"/>
          </p:nvPr>
        </p:nvSpPr>
        <p:spPr>
          <a:xfrm>
            <a:off x="502444" y="4203859"/>
            <a:ext cx="8139113" cy="418624"/>
          </a:xfrm>
        </p:spPr>
        <p:txBody>
          <a:bodyPr/>
          <a:lstStyle>
            <a:lvl1pPr>
              <a:defRPr b="0">
                <a:latin typeface="+mn-ea"/>
                <a:ea typeface="+mn-ea"/>
              </a:defRPr>
            </a:lvl1pPr>
          </a:lstStyle>
          <a:p>
            <a:r>
              <a:rPr lang="zh-CN" altLang="en-US"/>
              <a:t>单击此处编辑正文</a:t>
            </a:r>
          </a:p>
        </p:txBody>
      </p:sp>
      <p:sp>
        <p:nvSpPr>
          <p:cNvPr id="8" name="内容占位符 7"/>
          <p:cNvSpPr>
            <a:spLocks noGrp="1"/>
          </p:cNvSpPr>
          <p:nvPr>
            <p:ph idx="1" hasCustomPrompt="1"/>
          </p:nvPr>
        </p:nvSpPr>
        <p:spPr>
          <a:xfrm>
            <a:off x="502444" y="481013"/>
            <a:ext cx="8139113" cy="3417094"/>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3429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ustom Layout 4 1 1 1">
  <p:cSld name="CUSTOM_3_1_1_1">
    <p:spTree>
      <p:nvGrpSpPr>
        <p:cNvPr id="1" name="Shape 176"/>
        <p:cNvGrpSpPr/>
        <p:nvPr/>
      </p:nvGrpSpPr>
      <p:grpSpPr>
        <a:xfrm>
          <a:off x="0" y="0"/>
          <a:ext cx="0" cy="0"/>
          <a:chOff x="0" y="0"/>
          <a:chExt cx="0" cy="0"/>
        </a:xfrm>
      </p:grpSpPr>
      <p:pic>
        <p:nvPicPr>
          <p:cNvPr id="177" name="Google Shape;177;p33"/>
          <p:cNvPicPr preferRelativeResize="0"/>
          <p:nvPr/>
        </p:nvPicPr>
        <p:blipFill rotWithShape="1">
          <a:blip r:embed="rId2">
            <a:alphaModFix amt="85000"/>
          </a:blip>
          <a:srcRect/>
          <a:stretch>
            <a:fillRect/>
          </a:stretch>
        </p:blipFill>
        <p:spPr>
          <a:xfrm>
            <a:off x="4840447" y="0"/>
            <a:ext cx="4303553" cy="5143501"/>
          </a:xfrm>
          <a:prstGeom prst="rect">
            <a:avLst/>
          </a:prstGeom>
          <a:noFill/>
          <a:ln>
            <a:noFill/>
          </a:ln>
        </p:spPr>
      </p:pic>
      <p:sp>
        <p:nvSpPr>
          <p:cNvPr id="178" name="Google Shape;178;p33"/>
          <p:cNvSpPr txBox="1">
            <a:spLocks noGrp="1"/>
          </p:cNvSpPr>
          <p:nvPr>
            <p:ph type="title"/>
          </p:nvPr>
        </p:nvSpPr>
        <p:spPr>
          <a:xfrm>
            <a:off x="5019050" y="112425"/>
            <a:ext cx="4074900" cy="486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3600"/>
              <a:buNone/>
              <a:defRPr sz="3600" b="1">
                <a:solidFill>
                  <a:schemeClr val="dk2"/>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9" name="Google Shape;179;p33"/>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80" name="Google Shape;180;p33"/>
          <p:cNvSpPr txBox="1">
            <a:spLocks noGrp="1"/>
          </p:cNvSpPr>
          <p:nvPr>
            <p:ph type="body" idx="1"/>
          </p:nvPr>
        </p:nvSpPr>
        <p:spPr>
          <a:xfrm>
            <a:off x="114075" y="148800"/>
            <a:ext cx="4448700" cy="4455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ustom Layout 5 1">
  <p:cSld name="CUSTOM_4_1">
    <p:spTree>
      <p:nvGrpSpPr>
        <p:cNvPr id="1" name="Shape 181"/>
        <p:cNvGrpSpPr/>
        <p:nvPr/>
      </p:nvGrpSpPr>
      <p:grpSpPr>
        <a:xfrm>
          <a:off x="0" y="0"/>
          <a:ext cx="0" cy="0"/>
          <a:chOff x="0" y="0"/>
          <a:chExt cx="0" cy="0"/>
        </a:xfrm>
      </p:grpSpPr>
      <p:pic>
        <p:nvPicPr>
          <p:cNvPr id="182" name="Google Shape;182;p34"/>
          <p:cNvPicPr preferRelativeResize="0"/>
          <p:nvPr/>
        </p:nvPicPr>
        <p:blipFill rotWithShape="1">
          <a:blip r:embed="rId2">
            <a:alphaModFix amt="61000"/>
          </a:blip>
          <a:srcRect t="17496" r="29532" b="8336"/>
          <a:stretch>
            <a:fillRect/>
          </a:stretch>
        </p:blipFill>
        <p:spPr>
          <a:xfrm>
            <a:off x="0" y="0"/>
            <a:ext cx="4073625" cy="5143501"/>
          </a:xfrm>
          <a:prstGeom prst="rect">
            <a:avLst/>
          </a:prstGeom>
          <a:noFill/>
          <a:ln>
            <a:noFill/>
          </a:ln>
        </p:spPr>
      </p:pic>
      <p:sp>
        <p:nvSpPr>
          <p:cNvPr id="183" name="Google Shape;183;p34"/>
          <p:cNvSpPr txBox="1">
            <a:spLocks noGrp="1"/>
          </p:cNvSpPr>
          <p:nvPr>
            <p:ph type="title"/>
          </p:nvPr>
        </p:nvSpPr>
        <p:spPr>
          <a:xfrm>
            <a:off x="4376975" y="205750"/>
            <a:ext cx="46341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84" name="Google Shape;184;p34"/>
          <p:cNvPicPr preferRelativeResize="0"/>
          <p:nvPr/>
        </p:nvPicPr>
        <p:blipFill rotWithShape="1">
          <a:blip r:embed="rId3"/>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ustom Layout 5 1 2">
  <p:cSld name="CUSTOM_4_1_2">
    <p:spTree>
      <p:nvGrpSpPr>
        <p:cNvPr id="1" name="Shape 185"/>
        <p:cNvGrpSpPr/>
        <p:nvPr/>
      </p:nvGrpSpPr>
      <p:grpSpPr>
        <a:xfrm>
          <a:off x="0" y="0"/>
          <a:ext cx="0" cy="0"/>
          <a:chOff x="0" y="0"/>
          <a:chExt cx="0" cy="0"/>
        </a:xfrm>
      </p:grpSpPr>
      <p:pic>
        <p:nvPicPr>
          <p:cNvPr id="186" name="Google Shape;186;p35"/>
          <p:cNvPicPr preferRelativeResize="0"/>
          <p:nvPr/>
        </p:nvPicPr>
        <p:blipFill rotWithShape="1">
          <a:blip r:embed="rId2">
            <a:alphaModFix amt="61000"/>
          </a:blip>
          <a:srcRect t="17496" r="29532" b="8336"/>
          <a:stretch>
            <a:fillRect/>
          </a:stretch>
        </p:blipFill>
        <p:spPr>
          <a:xfrm>
            <a:off x="0" y="0"/>
            <a:ext cx="4073625" cy="5143501"/>
          </a:xfrm>
          <a:prstGeom prst="rect">
            <a:avLst/>
          </a:prstGeom>
          <a:noFill/>
          <a:ln>
            <a:noFill/>
          </a:ln>
        </p:spPr>
      </p:pic>
      <p:pic>
        <p:nvPicPr>
          <p:cNvPr id="187" name="Google Shape;187;p35"/>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88" name="Google Shape;188;p35"/>
          <p:cNvSpPr/>
          <p:nvPr/>
        </p:nvSpPr>
        <p:spPr>
          <a:xfrm>
            <a:off x="4073625" y="0"/>
            <a:ext cx="50703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endParaRPr sz="3600" b="1" i="0" u="none" strike="noStrike" cap="none">
              <a:solidFill>
                <a:srgbClr val="FFFFFF"/>
              </a:solidFill>
              <a:latin typeface="Arial" panose="020B0604020202020204"/>
              <a:ea typeface="Arial" panose="020B0604020202020204"/>
              <a:cs typeface="Arial" panose="020B0604020202020204"/>
              <a:sym typeface="Arial" panose="020B0604020202020204"/>
            </a:endParaRPr>
          </a:p>
        </p:txBody>
      </p:sp>
      <p:sp>
        <p:nvSpPr>
          <p:cNvPr id="189" name="Google Shape;189;p35"/>
          <p:cNvSpPr txBox="1">
            <a:spLocks noGrp="1"/>
          </p:cNvSpPr>
          <p:nvPr>
            <p:ph type="title"/>
          </p:nvPr>
        </p:nvSpPr>
        <p:spPr>
          <a:xfrm>
            <a:off x="4307924" y="205750"/>
            <a:ext cx="46242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ustom Layout 5 1 3">
  <p:cSld name="CUSTOM_4_1_3">
    <p:spTree>
      <p:nvGrpSpPr>
        <p:cNvPr id="1" name="Shape 190"/>
        <p:cNvGrpSpPr/>
        <p:nvPr/>
      </p:nvGrpSpPr>
      <p:grpSpPr>
        <a:xfrm>
          <a:off x="0" y="0"/>
          <a:ext cx="0" cy="0"/>
          <a:chOff x="0" y="0"/>
          <a:chExt cx="0" cy="0"/>
        </a:xfrm>
      </p:grpSpPr>
      <p:pic>
        <p:nvPicPr>
          <p:cNvPr id="191" name="Google Shape;191;p36"/>
          <p:cNvPicPr preferRelativeResize="0"/>
          <p:nvPr/>
        </p:nvPicPr>
        <p:blipFill rotWithShape="1">
          <a:blip r:embed="rId2">
            <a:alphaModFix amt="61000"/>
          </a:blip>
          <a:srcRect t="17496" r="29532" b="8336"/>
          <a:stretch>
            <a:fillRect/>
          </a:stretch>
        </p:blipFill>
        <p:spPr>
          <a:xfrm>
            <a:off x="0" y="0"/>
            <a:ext cx="4073625" cy="5143501"/>
          </a:xfrm>
          <a:prstGeom prst="rect">
            <a:avLst/>
          </a:prstGeom>
          <a:noFill/>
          <a:ln>
            <a:noFill/>
          </a:ln>
        </p:spPr>
      </p:pic>
      <p:sp>
        <p:nvSpPr>
          <p:cNvPr id="192" name="Google Shape;192;p36"/>
          <p:cNvSpPr txBox="1">
            <a:spLocks noGrp="1"/>
          </p:cNvSpPr>
          <p:nvPr>
            <p:ph type="title"/>
          </p:nvPr>
        </p:nvSpPr>
        <p:spPr>
          <a:xfrm>
            <a:off x="94175" y="102050"/>
            <a:ext cx="3867300" cy="455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93" name="Google Shape;193;p36"/>
          <p:cNvPicPr preferRelativeResize="0"/>
          <p:nvPr/>
        </p:nvPicPr>
        <p:blipFill rotWithShape="1">
          <a:blip r:embed="rId3"/>
          <a:srcRect/>
          <a:stretch>
            <a:fillRect/>
          </a:stretch>
        </p:blipFill>
        <p:spPr>
          <a:xfrm>
            <a:off x="181200" y="4743821"/>
            <a:ext cx="1460651" cy="232425"/>
          </a:xfrm>
          <a:prstGeom prst="rect">
            <a:avLst/>
          </a:prstGeom>
          <a:noFill/>
          <a:ln>
            <a:noFill/>
          </a:ln>
        </p:spPr>
      </p:pic>
      <p:sp>
        <p:nvSpPr>
          <p:cNvPr id="194" name="Google Shape;194;p36"/>
          <p:cNvSpPr txBox="1">
            <a:spLocks noGrp="1"/>
          </p:cNvSpPr>
          <p:nvPr>
            <p:ph type="body" idx="1"/>
          </p:nvPr>
        </p:nvSpPr>
        <p:spPr>
          <a:xfrm>
            <a:off x="4262050" y="200750"/>
            <a:ext cx="4739100" cy="4775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ection Light 1 1">
  <p:cSld name="SECTION_HEADER_1_1_1">
    <p:bg>
      <p:bgPr>
        <a:blipFill>
          <a:blip r:embed="rId2"/>
          <a:stretch>
            <a:fillRect/>
          </a:stretch>
        </a:blipFill>
        <a:effectLst/>
      </p:bgPr>
    </p:bg>
    <p:spTree>
      <p:nvGrpSpPr>
        <p:cNvPr id="1" name="Shape 195"/>
        <p:cNvGrpSpPr/>
        <p:nvPr/>
      </p:nvGrpSpPr>
      <p:grpSpPr>
        <a:xfrm>
          <a:off x="0" y="0"/>
          <a:ext cx="0" cy="0"/>
          <a:chOff x="0" y="0"/>
          <a:chExt cx="0" cy="0"/>
        </a:xfrm>
      </p:grpSpPr>
      <p:sp>
        <p:nvSpPr>
          <p:cNvPr id="196" name="Google Shape;196;p37"/>
          <p:cNvSpPr/>
          <p:nvPr/>
        </p:nvSpPr>
        <p:spPr>
          <a:xfrm>
            <a:off x="-12" y="0"/>
            <a:ext cx="9144000" cy="5143500"/>
          </a:xfrm>
          <a:prstGeom prst="rect">
            <a:avLst/>
          </a:prstGeom>
          <a:solidFill>
            <a:srgbClr val="FFFFFF">
              <a:alpha val="8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97" name="Google Shape;197;p37"/>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sp>
        <p:nvSpPr>
          <p:cNvPr id="198" name="Google Shape;198;p37"/>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rgbClr val="FFFFF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cxnSp>
        <p:nvCxnSpPr>
          <p:cNvPr id="199" name="Google Shape;199;p37"/>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200" name="Google Shape;200;p37"/>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201" name="Google Shape;201;p37"/>
          <p:cNvPicPr preferRelativeResize="0"/>
          <p:nvPr/>
        </p:nvPicPr>
        <p:blipFill rotWithShape="1">
          <a:blip r:embed="rId3"/>
          <a:srcRect/>
          <a:stretch>
            <a:fillRect/>
          </a:stretch>
        </p:blipFill>
        <p:spPr>
          <a:xfrm>
            <a:off x="3779575" y="4214971"/>
            <a:ext cx="1460651" cy="232425"/>
          </a:xfrm>
          <a:prstGeom prst="rect">
            <a:avLst/>
          </a:prstGeom>
          <a:noFill/>
          <a:ln>
            <a:noFill/>
          </a:ln>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202"/>
        <p:cNvGrpSpPr/>
        <p:nvPr/>
      </p:nvGrpSpPr>
      <p:grpSpPr>
        <a:xfrm>
          <a:off x="0" y="0"/>
          <a:ext cx="0" cy="0"/>
          <a:chOff x="0" y="0"/>
          <a:chExt cx="0" cy="0"/>
        </a:xfrm>
      </p:grpSpPr>
      <p:sp>
        <p:nvSpPr>
          <p:cNvPr id="203" name="Google Shape;203;p38"/>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04" name="Google Shape;204;p3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05" name="Google Shape;205;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206" name="Google Shape;206;p38"/>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207" name="Google Shape;207;p38"/>
          <p:cNvPicPr preferRelativeResize="0"/>
          <p:nvPr/>
        </p:nvPicPr>
        <p:blipFill rotWithShape="1">
          <a:blip r:embed="rId2"/>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wo Column 1">
  <p:cSld name="TITLE_AND_TWO_COLUMNS_1">
    <p:spTree>
      <p:nvGrpSpPr>
        <p:cNvPr id="1" name="Shape 208"/>
        <p:cNvGrpSpPr/>
        <p:nvPr/>
      </p:nvGrpSpPr>
      <p:grpSpPr>
        <a:xfrm>
          <a:off x="0" y="0"/>
          <a:ext cx="0" cy="0"/>
          <a:chOff x="0" y="0"/>
          <a:chExt cx="0" cy="0"/>
        </a:xfrm>
      </p:grpSpPr>
      <p:sp>
        <p:nvSpPr>
          <p:cNvPr id="209" name="Google Shape;209;p39"/>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10" name="Google Shape;210;p3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211" name="Google Shape;211;p3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212" name="Google Shape;212;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213" name="Google Shape;213;p39"/>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214" name="Google Shape;214;p39"/>
          <p:cNvPicPr preferRelativeResize="0"/>
          <p:nvPr/>
        </p:nvPicPr>
        <p:blipFill rotWithShape="1">
          <a:blip r:embed="rId2"/>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body 2 1">
  <p:cSld name="TITLE_AND_BODY_2_1">
    <p:spTree>
      <p:nvGrpSpPr>
        <p:cNvPr id="1" name="Shape 215"/>
        <p:cNvGrpSpPr/>
        <p:nvPr/>
      </p:nvGrpSpPr>
      <p:grpSpPr>
        <a:xfrm>
          <a:off x="0" y="0"/>
          <a:ext cx="0" cy="0"/>
          <a:chOff x="0" y="0"/>
          <a:chExt cx="0" cy="0"/>
        </a:xfrm>
      </p:grpSpPr>
      <p:sp>
        <p:nvSpPr>
          <p:cNvPr id="216" name="Google Shape;216;p40"/>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17" name="Google Shape;217;p40"/>
          <p:cNvSpPr txBox="1">
            <a:spLocks noGrp="1"/>
          </p:cNvSpPr>
          <p:nvPr>
            <p:ph type="body" idx="1"/>
          </p:nvPr>
        </p:nvSpPr>
        <p:spPr>
          <a:xfrm>
            <a:off x="454425"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8" name="Google Shape;218;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219" name="Google Shape;219;p40"/>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220" name="Google Shape;220;p40"/>
          <p:cNvPicPr preferRelativeResize="0"/>
          <p:nvPr/>
        </p:nvPicPr>
        <p:blipFill rotWithShape="1">
          <a:blip r:embed="rId2"/>
          <a:srcRect/>
          <a:stretch>
            <a:fillRect/>
          </a:stretch>
        </p:blipFill>
        <p:spPr>
          <a:xfrm>
            <a:off x="181200" y="4743821"/>
            <a:ext cx="1460651" cy="232425"/>
          </a:xfrm>
          <a:prstGeom prst="rect">
            <a:avLst/>
          </a:prstGeom>
          <a:noFill/>
          <a:ln>
            <a:noFill/>
          </a:ln>
        </p:spPr>
      </p:pic>
      <p:sp>
        <p:nvSpPr>
          <p:cNvPr id="221" name="Google Shape;221;p40"/>
          <p:cNvSpPr txBox="1"/>
          <p:nvPr/>
        </p:nvSpPr>
        <p:spPr>
          <a:xfrm>
            <a:off x="366825" y="1517900"/>
            <a:ext cx="2513400" cy="3145200"/>
          </a:xfrm>
          <a:prstGeom prst="rect">
            <a:avLst/>
          </a:prstGeom>
          <a:no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panose="020B0604020202020204"/>
              <a:buNone/>
            </a:pPr>
            <a:endParaRPr sz="1500" b="0" i="0" u="none" strike="noStrike" cap="none">
              <a:solidFill>
                <a:srgbClr val="000000"/>
              </a:solidFill>
              <a:latin typeface="Century Gothic"/>
              <a:ea typeface="Century Gothic"/>
              <a:cs typeface="Century Gothic"/>
              <a:sym typeface="Century Gothic"/>
            </a:endParaRPr>
          </a:p>
        </p:txBody>
      </p:sp>
      <p:sp>
        <p:nvSpPr>
          <p:cNvPr id="222" name="Google Shape;222;p40"/>
          <p:cNvSpPr txBox="1"/>
          <p:nvPr/>
        </p:nvSpPr>
        <p:spPr>
          <a:xfrm>
            <a:off x="3191760" y="1517900"/>
            <a:ext cx="2484600" cy="3145200"/>
          </a:xfrm>
          <a:prstGeom prst="rect">
            <a:avLst/>
          </a:prstGeom>
          <a:no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panose="020B0604020202020204"/>
              <a:buNone/>
            </a:pPr>
            <a:endParaRPr sz="1500" b="0" i="0" u="none" strike="noStrike" cap="none">
              <a:solidFill>
                <a:srgbClr val="000000"/>
              </a:solidFill>
              <a:latin typeface="Century Gothic"/>
              <a:ea typeface="Century Gothic"/>
              <a:cs typeface="Century Gothic"/>
              <a:sym typeface="Century Gothic"/>
            </a:endParaRPr>
          </a:p>
        </p:txBody>
      </p:sp>
      <p:sp>
        <p:nvSpPr>
          <p:cNvPr id="223" name="Google Shape;223;p40"/>
          <p:cNvSpPr txBox="1"/>
          <p:nvPr/>
        </p:nvSpPr>
        <p:spPr>
          <a:xfrm>
            <a:off x="6016673" y="1517900"/>
            <a:ext cx="2513400" cy="3145200"/>
          </a:xfrm>
          <a:prstGeom prst="rect">
            <a:avLst/>
          </a:prstGeom>
          <a:no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panose="020B0604020202020204"/>
              <a:buNone/>
            </a:pPr>
            <a:endParaRPr sz="1500" b="0" i="0" u="none" strike="noStrike" cap="none">
              <a:solidFill>
                <a:srgbClr val="000000"/>
              </a:solidFill>
              <a:latin typeface="Century Gothic"/>
              <a:ea typeface="Century Gothic"/>
              <a:cs typeface="Century Gothic"/>
              <a:sym typeface="Century Gothic"/>
            </a:endParaRPr>
          </a:p>
        </p:txBody>
      </p:sp>
      <p:sp>
        <p:nvSpPr>
          <p:cNvPr id="224" name="Google Shape;224;p40"/>
          <p:cNvSpPr txBox="1"/>
          <p:nvPr/>
        </p:nvSpPr>
        <p:spPr>
          <a:xfrm>
            <a:off x="382150" y="1006794"/>
            <a:ext cx="2484600" cy="4938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0" i="0" u="none" strike="noStrike" cap="none">
              <a:solidFill>
                <a:srgbClr val="FFFFFF"/>
              </a:solidFill>
              <a:latin typeface="Century Gothic"/>
              <a:ea typeface="Century Gothic"/>
              <a:cs typeface="Century Gothic"/>
              <a:sym typeface="Century Gothic"/>
            </a:endParaRPr>
          </a:p>
        </p:txBody>
      </p:sp>
      <p:sp>
        <p:nvSpPr>
          <p:cNvPr id="225" name="Google Shape;225;p40"/>
          <p:cNvSpPr txBox="1"/>
          <p:nvPr/>
        </p:nvSpPr>
        <p:spPr>
          <a:xfrm>
            <a:off x="3195069" y="1006794"/>
            <a:ext cx="2487300" cy="493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0" i="0" u="none" strike="noStrike" cap="none">
              <a:solidFill>
                <a:srgbClr val="FFFFFF"/>
              </a:solidFill>
              <a:latin typeface="Century Gothic"/>
              <a:ea typeface="Century Gothic"/>
              <a:cs typeface="Century Gothic"/>
              <a:sym typeface="Century Gothic"/>
            </a:endParaRPr>
          </a:p>
        </p:txBody>
      </p:sp>
      <p:sp>
        <p:nvSpPr>
          <p:cNvPr id="226" name="Google Shape;226;p40"/>
          <p:cNvSpPr txBox="1"/>
          <p:nvPr/>
        </p:nvSpPr>
        <p:spPr>
          <a:xfrm>
            <a:off x="6031075" y="1006775"/>
            <a:ext cx="2484600" cy="4938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0" i="0" u="none" strike="noStrike" cap="none">
              <a:solidFill>
                <a:srgbClr val="FFFFFF"/>
              </a:solidFill>
              <a:latin typeface="Century Gothic"/>
              <a:ea typeface="Century Gothic"/>
              <a:cs typeface="Century Gothic"/>
              <a:sym typeface="Century Gothic"/>
            </a:endParaRPr>
          </a:p>
        </p:txBody>
      </p:sp>
      <p:sp>
        <p:nvSpPr>
          <p:cNvPr id="227" name="Google Shape;227;p40"/>
          <p:cNvSpPr txBox="1">
            <a:spLocks noGrp="1"/>
          </p:cNvSpPr>
          <p:nvPr>
            <p:ph type="body" idx="2"/>
          </p:nvPr>
        </p:nvSpPr>
        <p:spPr>
          <a:xfrm>
            <a:off x="3235550"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8" name="Google Shape;228;p40"/>
          <p:cNvSpPr txBox="1">
            <a:spLocks noGrp="1"/>
          </p:cNvSpPr>
          <p:nvPr>
            <p:ph type="body" idx="3"/>
          </p:nvPr>
        </p:nvSpPr>
        <p:spPr>
          <a:xfrm>
            <a:off x="6074875" y="154302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9" name="Google Shape;229;p40"/>
          <p:cNvSpPr txBox="1">
            <a:spLocks noGrp="1"/>
          </p:cNvSpPr>
          <p:nvPr>
            <p:ph type="title" idx="4"/>
          </p:nvPr>
        </p:nvSpPr>
        <p:spPr>
          <a:xfrm>
            <a:off x="454425"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0" name="Google Shape;230;p40"/>
          <p:cNvSpPr txBox="1">
            <a:spLocks noGrp="1"/>
          </p:cNvSpPr>
          <p:nvPr>
            <p:ph type="title" idx="5"/>
          </p:nvPr>
        </p:nvSpPr>
        <p:spPr>
          <a:xfrm>
            <a:off x="3282063"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1" name="Google Shape;231;p40"/>
          <p:cNvSpPr txBox="1">
            <a:spLocks noGrp="1"/>
          </p:cNvSpPr>
          <p:nvPr>
            <p:ph type="title" idx="6"/>
          </p:nvPr>
        </p:nvSpPr>
        <p:spPr>
          <a:xfrm>
            <a:off x="6089325" y="1056875"/>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body 2 1 1">
  <p:cSld name="TITLE_AND_BODY_2_1_1">
    <p:spTree>
      <p:nvGrpSpPr>
        <p:cNvPr id="1" name="Shape 232"/>
        <p:cNvGrpSpPr/>
        <p:nvPr/>
      </p:nvGrpSpPr>
      <p:grpSpPr>
        <a:xfrm>
          <a:off x="0" y="0"/>
          <a:ext cx="0" cy="0"/>
          <a:chOff x="0" y="0"/>
          <a:chExt cx="0" cy="0"/>
        </a:xfrm>
      </p:grpSpPr>
      <p:sp>
        <p:nvSpPr>
          <p:cNvPr id="233" name="Google Shape;233;p41"/>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4" name="Google Shape;234;p41"/>
          <p:cNvSpPr txBox="1">
            <a:spLocks noGrp="1"/>
          </p:cNvSpPr>
          <p:nvPr>
            <p:ph type="body" idx="1"/>
          </p:nvPr>
        </p:nvSpPr>
        <p:spPr>
          <a:xfrm>
            <a:off x="454425"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35" name="Google Shape;235;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236" name="Google Shape;236;p41"/>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237" name="Google Shape;237;p41"/>
          <p:cNvPicPr preferRelativeResize="0"/>
          <p:nvPr/>
        </p:nvPicPr>
        <p:blipFill rotWithShape="1">
          <a:blip r:embed="rId2"/>
          <a:srcRect/>
          <a:stretch>
            <a:fillRect/>
          </a:stretch>
        </p:blipFill>
        <p:spPr>
          <a:xfrm>
            <a:off x="181200" y="4743821"/>
            <a:ext cx="1460651" cy="232425"/>
          </a:xfrm>
          <a:prstGeom prst="rect">
            <a:avLst/>
          </a:prstGeom>
          <a:noFill/>
          <a:ln>
            <a:noFill/>
          </a:ln>
        </p:spPr>
      </p:pic>
      <p:sp>
        <p:nvSpPr>
          <p:cNvPr id="238" name="Google Shape;238;p41"/>
          <p:cNvSpPr txBox="1"/>
          <p:nvPr/>
        </p:nvSpPr>
        <p:spPr>
          <a:xfrm>
            <a:off x="366825" y="1517900"/>
            <a:ext cx="2513400" cy="3145200"/>
          </a:xfrm>
          <a:prstGeom prst="rect">
            <a:avLst/>
          </a:prstGeom>
          <a:no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panose="020B0604020202020204"/>
              <a:buNone/>
            </a:pPr>
            <a:endParaRPr sz="1500" b="0" i="0" u="none" strike="noStrike" cap="none">
              <a:solidFill>
                <a:srgbClr val="000000"/>
              </a:solidFill>
              <a:latin typeface="Century Gothic"/>
              <a:ea typeface="Century Gothic"/>
              <a:cs typeface="Century Gothic"/>
              <a:sym typeface="Century Gothic"/>
            </a:endParaRPr>
          </a:p>
        </p:txBody>
      </p:sp>
      <p:sp>
        <p:nvSpPr>
          <p:cNvPr id="239" name="Google Shape;239;p41"/>
          <p:cNvSpPr txBox="1"/>
          <p:nvPr/>
        </p:nvSpPr>
        <p:spPr>
          <a:xfrm>
            <a:off x="382150" y="1006794"/>
            <a:ext cx="2484600" cy="4938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0" i="0" u="none" strike="noStrike" cap="none">
              <a:solidFill>
                <a:srgbClr val="FFFFFF"/>
              </a:solidFill>
              <a:latin typeface="Century Gothic"/>
              <a:ea typeface="Century Gothic"/>
              <a:cs typeface="Century Gothic"/>
              <a:sym typeface="Century Gothic"/>
            </a:endParaRPr>
          </a:p>
        </p:txBody>
      </p:sp>
      <p:sp>
        <p:nvSpPr>
          <p:cNvPr id="240" name="Google Shape;240;p41"/>
          <p:cNvSpPr txBox="1">
            <a:spLocks noGrp="1"/>
          </p:cNvSpPr>
          <p:nvPr>
            <p:ph type="body" idx="2"/>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41" name="Google Shape;241;p41"/>
          <p:cNvSpPr txBox="1">
            <a:spLocks noGrp="1"/>
          </p:cNvSpPr>
          <p:nvPr>
            <p:ph type="title" idx="3"/>
          </p:nvPr>
        </p:nvSpPr>
        <p:spPr>
          <a:xfrm>
            <a:off x="454425"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body 2 1 2">
  <p:cSld name="TITLE_AND_BODY_2_1_2">
    <p:spTree>
      <p:nvGrpSpPr>
        <p:cNvPr id="1" name="Shape 242"/>
        <p:cNvGrpSpPr/>
        <p:nvPr/>
      </p:nvGrpSpPr>
      <p:grpSpPr>
        <a:xfrm>
          <a:off x="0" y="0"/>
          <a:ext cx="0" cy="0"/>
          <a:chOff x="0" y="0"/>
          <a:chExt cx="0" cy="0"/>
        </a:xfrm>
      </p:grpSpPr>
      <p:sp>
        <p:nvSpPr>
          <p:cNvPr id="243" name="Google Shape;243;p42"/>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44" name="Google Shape;244;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245" name="Google Shape;245;p42"/>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246" name="Google Shape;246;p42"/>
          <p:cNvPicPr preferRelativeResize="0"/>
          <p:nvPr/>
        </p:nvPicPr>
        <p:blipFill rotWithShape="1">
          <a:blip r:embed="rId2"/>
          <a:srcRect/>
          <a:stretch>
            <a:fillRect/>
          </a:stretch>
        </p:blipFill>
        <p:spPr>
          <a:xfrm>
            <a:off x="181200" y="4743821"/>
            <a:ext cx="1460651" cy="232425"/>
          </a:xfrm>
          <a:prstGeom prst="rect">
            <a:avLst/>
          </a:prstGeom>
          <a:noFill/>
          <a:ln>
            <a:noFill/>
          </a:ln>
        </p:spPr>
      </p:pic>
      <p:sp>
        <p:nvSpPr>
          <p:cNvPr id="247" name="Google Shape;247;p42"/>
          <p:cNvSpPr txBox="1"/>
          <p:nvPr/>
        </p:nvSpPr>
        <p:spPr>
          <a:xfrm>
            <a:off x="372360" y="1517900"/>
            <a:ext cx="2484600" cy="3145200"/>
          </a:xfrm>
          <a:prstGeom prst="rect">
            <a:avLst/>
          </a:prstGeom>
          <a:no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panose="020B0604020202020204"/>
              <a:buNone/>
            </a:pPr>
            <a:endParaRPr sz="1500" b="0" i="0" u="none" strike="noStrike" cap="none">
              <a:solidFill>
                <a:srgbClr val="000000"/>
              </a:solidFill>
              <a:latin typeface="Century Gothic"/>
              <a:ea typeface="Century Gothic"/>
              <a:cs typeface="Century Gothic"/>
              <a:sym typeface="Century Gothic"/>
            </a:endParaRPr>
          </a:p>
        </p:txBody>
      </p:sp>
      <p:sp>
        <p:nvSpPr>
          <p:cNvPr id="248" name="Google Shape;248;p42"/>
          <p:cNvSpPr txBox="1"/>
          <p:nvPr/>
        </p:nvSpPr>
        <p:spPr>
          <a:xfrm>
            <a:off x="375669" y="1006794"/>
            <a:ext cx="2487300" cy="493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0" i="0" u="none" strike="noStrike" cap="none">
              <a:solidFill>
                <a:srgbClr val="FFFFFF"/>
              </a:solidFill>
              <a:latin typeface="Century Gothic"/>
              <a:ea typeface="Century Gothic"/>
              <a:cs typeface="Century Gothic"/>
              <a:sym typeface="Century Gothic"/>
            </a:endParaRPr>
          </a:p>
        </p:txBody>
      </p:sp>
      <p:sp>
        <p:nvSpPr>
          <p:cNvPr id="249" name="Google Shape;249;p42"/>
          <p:cNvSpPr txBox="1">
            <a:spLocks noGrp="1"/>
          </p:cNvSpPr>
          <p:nvPr>
            <p:ph type="body" idx="1"/>
          </p:nvPr>
        </p:nvSpPr>
        <p:spPr>
          <a:xfrm>
            <a:off x="416150"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50" name="Google Shape;250;p42"/>
          <p:cNvSpPr txBox="1">
            <a:spLocks noGrp="1"/>
          </p:cNvSpPr>
          <p:nvPr>
            <p:ph type="title" idx="2"/>
          </p:nvPr>
        </p:nvSpPr>
        <p:spPr>
          <a:xfrm>
            <a:off x="462663"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51" name="Google Shape;251;p42"/>
          <p:cNvSpPr txBox="1">
            <a:spLocks noGrp="1"/>
          </p:cNvSpPr>
          <p:nvPr>
            <p:ph type="body" idx="3"/>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7" name="内容占位符 6"/>
          <p:cNvSpPr>
            <a:spLocks noGrp="1"/>
          </p:cNvSpPr>
          <p:nvPr>
            <p:ph idx="1" hasCustomPrompt="1"/>
          </p:nvPr>
        </p:nvSpPr>
        <p:spPr>
          <a:xfrm>
            <a:off x="0" y="0"/>
            <a:ext cx="9147334" cy="5151120"/>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3429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body 2 1 3">
  <p:cSld name="TITLE_AND_BODY_2_1_3">
    <p:spTree>
      <p:nvGrpSpPr>
        <p:cNvPr id="1" name="Shape 252"/>
        <p:cNvGrpSpPr/>
        <p:nvPr/>
      </p:nvGrpSpPr>
      <p:grpSpPr>
        <a:xfrm>
          <a:off x="0" y="0"/>
          <a:ext cx="0" cy="0"/>
          <a:chOff x="0" y="0"/>
          <a:chExt cx="0" cy="0"/>
        </a:xfrm>
      </p:grpSpPr>
      <p:sp>
        <p:nvSpPr>
          <p:cNvPr id="253" name="Google Shape;253;p43"/>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54" name="Google Shape;254;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255" name="Google Shape;255;p43"/>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256" name="Google Shape;256;p43"/>
          <p:cNvPicPr preferRelativeResize="0"/>
          <p:nvPr/>
        </p:nvPicPr>
        <p:blipFill rotWithShape="1">
          <a:blip r:embed="rId2"/>
          <a:srcRect/>
          <a:stretch>
            <a:fillRect/>
          </a:stretch>
        </p:blipFill>
        <p:spPr>
          <a:xfrm>
            <a:off x="181200" y="4743821"/>
            <a:ext cx="1460651" cy="232425"/>
          </a:xfrm>
          <a:prstGeom prst="rect">
            <a:avLst/>
          </a:prstGeom>
          <a:noFill/>
          <a:ln>
            <a:noFill/>
          </a:ln>
        </p:spPr>
      </p:pic>
      <p:sp>
        <p:nvSpPr>
          <p:cNvPr id="257" name="Google Shape;257;p43"/>
          <p:cNvSpPr txBox="1"/>
          <p:nvPr/>
        </p:nvSpPr>
        <p:spPr>
          <a:xfrm>
            <a:off x="377873" y="1517900"/>
            <a:ext cx="2513400" cy="3145200"/>
          </a:xfrm>
          <a:prstGeom prst="rect">
            <a:avLst/>
          </a:prstGeom>
          <a:no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panose="020B0604020202020204"/>
              <a:buNone/>
            </a:pPr>
            <a:endParaRPr sz="1500" b="0" i="0" u="none" strike="noStrike" cap="none">
              <a:solidFill>
                <a:srgbClr val="000000"/>
              </a:solidFill>
              <a:latin typeface="Century Gothic"/>
              <a:ea typeface="Century Gothic"/>
              <a:cs typeface="Century Gothic"/>
              <a:sym typeface="Century Gothic"/>
            </a:endParaRPr>
          </a:p>
        </p:txBody>
      </p:sp>
      <p:sp>
        <p:nvSpPr>
          <p:cNvPr id="258" name="Google Shape;258;p43"/>
          <p:cNvSpPr txBox="1"/>
          <p:nvPr/>
        </p:nvSpPr>
        <p:spPr>
          <a:xfrm>
            <a:off x="392275" y="1006775"/>
            <a:ext cx="2484600" cy="4938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panose="020B0604020202020204"/>
              <a:buNone/>
            </a:pPr>
            <a:endParaRPr sz="2000" b="0" i="0" u="none" strike="noStrike" cap="none">
              <a:solidFill>
                <a:srgbClr val="FFFFFF"/>
              </a:solidFill>
              <a:latin typeface="Century Gothic"/>
              <a:ea typeface="Century Gothic"/>
              <a:cs typeface="Century Gothic"/>
              <a:sym typeface="Century Gothic"/>
            </a:endParaRPr>
          </a:p>
        </p:txBody>
      </p:sp>
      <p:sp>
        <p:nvSpPr>
          <p:cNvPr id="259" name="Google Shape;259;p43"/>
          <p:cNvSpPr txBox="1">
            <a:spLocks noGrp="1"/>
          </p:cNvSpPr>
          <p:nvPr>
            <p:ph type="body" idx="1"/>
          </p:nvPr>
        </p:nvSpPr>
        <p:spPr>
          <a:xfrm>
            <a:off x="436075" y="154302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60" name="Google Shape;260;p43"/>
          <p:cNvSpPr txBox="1">
            <a:spLocks noGrp="1"/>
          </p:cNvSpPr>
          <p:nvPr>
            <p:ph type="title" idx="2"/>
          </p:nvPr>
        </p:nvSpPr>
        <p:spPr>
          <a:xfrm>
            <a:off x="450525" y="1056875"/>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61" name="Google Shape;261;p43"/>
          <p:cNvSpPr txBox="1">
            <a:spLocks noGrp="1"/>
          </p:cNvSpPr>
          <p:nvPr>
            <p:ph type="body" idx="3"/>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62"/>
        <p:cNvGrpSpPr/>
        <p:nvPr/>
      </p:nvGrpSpPr>
      <p:grpSpPr>
        <a:xfrm>
          <a:off x="0" y="0"/>
          <a:ext cx="0" cy="0"/>
          <a:chOff x="0" y="0"/>
          <a:chExt cx="0" cy="0"/>
        </a:xfrm>
      </p:grpSpPr>
      <p:sp>
        <p:nvSpPr>
          <p:cNvPr id="263" name="Google Shape;263;p44"/>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64" name="Google Shape;264;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265" name="Google Shape;265;p44"/>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pic>
        <p:nvPicPr>
          <p:cNvPr id="266" name="Google Shape;266;p44"/>
          <p:cNvPicPr preferRelativeResize="0"/>
          <p:nvPr/>
        </p:nvPicPr>
        <p:blipFill rotWithShape="1">
          <a:blip r:embed="rId2"/>
          <a:srcRect/>
          <a:stretch>
            <a:fillRect/>
          </a:stretch>
        </p:blipFill>
        <p:spPr>
          <a:xfrm>
            <a:off x="181200" y="4743821"/>
            <a:ext cx="1460651" cy="232425"/>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matchingName="2_Title Only">
  <p:cSld name="2_Title Only">
    <p:spTree>
      <p:nvGrpSpPr>
        <p:cNvPr id="1" name="Shape 267"/>
        <p:cNvGrpSpPr/>
        <p:nvPr/>
      </p:nvGrpSpPr>
      <p:grpSpPr>
        <a:xfrm>
          <a:off x="0" y="0"/>
          <a:ext cx="0" cy="0"/>
          <a:chOff x="0" y="0"/>
          <a:chExt cx="0" cy="0"/>
        </a:xfrm>
      </p:grpSpPr>
      <p:sp>
        <p:nvSpPr>
          <p:cNvPr id="268" name="Google Shape;268;p45"/>
          <p:cNvSpPr txBox="1">
            <a:spLocks noGrp="1"/>
          </p:cNvSpPr>
          <p:nvPr>
            <p:ph type="dt" idx="10"/>
          </p:nvPr>
        </p:nvSpPr>
        <p:spPr>
          <a:xfrm>
            <a:off x="366824" y="4831055"/>
            <a:ext cx="2133600" cy="2748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9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269" name="Google Shape;269;p45"/>
          <p:cNvSpPr txBox="1">
            <a:spLocks noGrp="1"/>
          </p:cNvSpPr>
          <p:nvPr>
            <p:ph type="sldNum" idx="12"/>
          </p:nvPr>
        </p:nvSpPr>
        <p:spPr>
          <a:xfrm>
            <a:off x="6705600" y="4834417"/>
            <a:ext cx="2133600" cy="228600"/>
          </a:xfrm>
          <a:prstGeom prst="rect">
            <a:avLst/>
          </a:prstGeom>
          <a:noFill/>
          <a:ln>
            <a:noFill/>
          </a:ln>
        </p:spPr>
        <p:txBody>
          <a:bodyPr spcFirstLastPara="1" wrap="square" lIns="68575" tIns="34275" rIns="68575" bIns="34275" anchor="b" anchorCtr="0">
            <a:noAutofit/>
          </a:bodyPr>
          <a:lstStyle>
            <a:lvl1pPr marL="0" marR="0" lvl="0" indent="0" algn="r" rtl="0">
              <a:spcBef>
                <a:spcPts val="0"/>
              </a:spcBef>
              <a:buNone/>
              <a:defRPr sz="900" b="0">
                <a:solidFill>
                  <a:srgbClr val="7F7F7F"/>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buNone/>
              <a:defRPr sz="900" b="0">
                <a:solidFill>
                  <a:srgbClr val="7F7F7F"/>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buNone/>
              <a:defRPr sz="900" b="0">
                <a:solidFill>
                  <a:srgbClr val="7F7F7F"/>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buNone/>
              <a:defRPr sz="900" b="0">
                <a:solidFill>
                  <a:srgbClr val="7F7F7F"/>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buNone/>
              <a:defRPr sz="900" b="0">
                <a:solidFill>
                  <a:srgbClr val="7F7F7F"/>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buNone/>
              <a:defRPr sz="900" b="0">
                <a:solidFill>
                  <a:srgbClr val="7F7F7F"/>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buNone/>
              <a:defRPr sz="900" b="0">
                <a:solidFill>
                  <a:srgbClr val="7F7F7F"/>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buNone/>
              <a:defRPr sz="900" b="0">
                <a:solidFill>
                  <a:srgbClr val="7F7F7F"/>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buNone/>
              <a:defRPr sz="900" b="0">
                <a:solidFill>
                  <a:srgbClr val="7F7F7F"/>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
        <p:nvSpPr>
          <p:cNvPr id="270" name="Google Shape;270;p45"/>
          <p:cNvSpPr txBox="1">
            <a:spLocks noGrp="1"/>
          </p:cNvSpPr>
          <p:nvPr>
            <p:ph type="title"/>
          </p:nvPr>
        </p:nvSpPr>
        <p:spPr>
          <a:xfrm>
            <a:off x="366824" y="215153"/>
            <a:ext cx="8015100" cy="685800"/>
          </a:xfrm>
          <a:prstGeom prst="rect">
            <a:avLst/>
          </a:prstGeom>
          <a:noFill/>
          <a:ln>
            <a:noFill/>
          </a:ln>
        </p:spPr>
        <p:txBody>
          <a:bodyPr spcFirstLastPara="1" wrap="square" lIns="67850" tIns="33350" rIns="67850" bIns="33350" anchor="ctr" anchorCtr="0">
            <a:noAutofit/>
          </a:bodyPr>
          <a:lstStyle>
            <a:lvl1pPr marR="0" lvl="0" algn="l" rtl="0">
              <a:lnSpc>
                <a:spcPct val="95000"/>
              </a:lnSpc>
              <a:spcBef>
                <a:spcPts val="0"/>
              </a:spcBef>
              <a:spcAft>
                <a:spcPts val="0"/>
              </a:spcAft>
              <a:buSzPts val="4000"/>
              <a:buNone/>
              <a:defRPr sz="2800" b="1" i="0" u="none" strike="noStrike" cap="none">
                <a:solidFill>
                  <a:srgbClr val="273272"/>
                </a:solidFill>
                <a:latin typeface="Arial" panose="020B0604020202020204"/>
                <a:ea typeface="Arial" panose="020B0604020202020204"/>
                <a:cs typeface="Arial" panose="020B0604020202020204"/>
                <a:sym typeface="Arial" panose="020B0604020202020204"/>
              </a:defRPr>
            </a:lvl1pPr>
            <a:lvl2pPr marR="0" lvl="1"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2pPr>
            <a:lvl3pPr marR="0" lvl="2"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3pPr>
            <a:lvl4pPr marR="0" lvl="3"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4pPr>
            <a:lvl5pPr marR="0" lvl="4"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5pPr>
            <a:lvl6pPr marR="0" lvl="5" algn="ctr" rtl="0">
              <a:spcBef>
                <a:spcPts val="0"/>
              </a:spcBef>
              <a:spcAft>
                <a:spcPts val="0"/>
              </a:spcAft>
              <a:buSzPts val="2400"/>
              <a:buNone/>
              <a:defRPr sz="3200" b="1"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ctr" rtl="0">
              <a:spcBef>
                <a:spcPts val="0"/>
              </a:spcBef>
              <a:spcAft>
                <a:spcPts val="0"/>
              </a:spcAft>
              <a:buSzPts val="2400"/>
              <a:buNone/>
              <a:defRPr sz="3200" b="1"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ctr" rtl="0">
              <a:spcBef>
                <a:spcPts val="0"/>
              </a:spcBef>
              <a:spcAft>
                <a:spcPts val="0"/>
              </a:spcAft>
              <a:buSzPts val="2400"/>
              <a:buNone/>
              <a:defRPr sz="3200" b="1"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ctr" rtl="0">
              <a:spcBef>
                <a:spcPts val="0"/>
              </a:spcBef>
              <a:spcAft>
                <a:spcPts val="0"/>
              </a:spcAft>
              <a:buSzPts val="2400"/>
              <a:buNone/>
              <a:defRPr sz="3200" b="1"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endParaRPr/>
          </a:p>
        </p:txBody>
      </p:sp>
      <p:pic>
        <p:nvPicPr>
          <p:cNvPr id="271" name="Google Shape;271;p45"/>
          <p:cNvPicPr preferRelativeResize="0"/>
          <p:nvPr/>
        </p:nvPicPr>
        <p:blipFill rotWithShape="1">
          <a:blip r:embed="rId2"/>
          <a:srcRect/>
          <a:stretch>
            <a:fillRect/>
          </a:stretch>
        </p:blipFill>
        <p:spPr>
          <a:xfrm>
            <a:off x="8047604" y="228601"/>
            <a:ext cx="867796" cy="675564"/>
          </a:xfrm>
          <a:prstGeom prst="rect">
            <a:avLst/>
          </a:prstGeom>
          <a:noFill/>
          <a:ln>
            <a:noFill/>
          </a:ln>
        </p:spPr>
      </p:pic>
      <p:sp>
        <p:nvSpPr>
          <p:cNvPr id="272" name="Google Shape;272;p45"/>
          <p:cNvSpPr txBox="1">
            <a:spLocks noGrp="1"/>
          </p:cNvSpPr>
          <p:nvPr>
            <p:ph type="body" idx="1"/>
          </p:nvPr>
        </p:nvSpPr>
        <p:spPr>
          <a:xfrm>
            <a:off x="366824" y="1034303"/>
            <a:ext cx="8472300" cy="3712500"/>
          </a:xfrm>
          <a:prstGeom prst="rect">
            <a:avLst/>
          </a:prstGeom>
          <a:noFill/>
          <a:ln>
            <a:noFill/>
          </a:ln>
        </p:spPr>
        <p:txBody>
          <a:bodyPr spcFirstLastPara="1" wrap="square" lIns="68575" tIns="34275" rIns="68575" bIns="34275" anchor="t" anchorCtr="0">
            <a:noAutofit/>
          </a:bodyPr>
          <a:lstStyle>
            <a:lvl1pPr marL="457200" marR="0" lvl="0" indent="-336550" algn="l" rtl="0">
              <a:spcBef>
                <a:spcPts val="0"/>
              </a:spcBef>
              <a:spcAft>
                <a:spcPts val="0"/>
              </a:spcAft>
              <a:buClr>
                <a:srgbClr val="000080"/>
              </a:buClr>
              <a:buSzPts val="17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42900" algn="l" rtl="0">
              <a:spcBef>
                <a:spcPts val="0"/>
              </a:spcBef>
              <a:spcAft>
                <a:spcPts val="0"/>
              </a:spcAft>
              <a:buClr>
                <a:schemeClr val="dk1"/>
              </a:buClr>
              <a:buSzPts val="1800"/>
              <a:buFont typeface="Merriweather Sans"/>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42900" algn="l" rtl="0">
              <a:spcBef>
                <a:spcPts val="0"/>
              </a:spcBef>
              <a:spcAft>
                <a:spcPts val="0"/>
              </a:spcAft>
              <a:buClr>
                <a:schemeClr val="dk1"/>
              </a:buClr>
              <a:buSzPts val="1800"/>
              <a:buFont typeface="Merriweather Sans"/>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30200" algn="l" rtl="0">
              <a:spcBef>
                <a:spcPts val="0"/>
              </a:spcBef>
              <a:spcAft>
                <a:spcPts val="0"/>
              </a:spcAft>
              <a:buClr>
                <a:schemeClr val="dk1"/>
              </a:buClr>
              <a:buSzPts val="1600"/>
              <a:buFont typeface="Merriweather San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30200" algn="l" rtl="0">
              <a:spcBef>
                <a:spcPts val="0"/>
              </a:spcBef>
              <a:spcAft>
                <a:spcPts val="0"/>
              </a:spcAft>
              <a:buClr>
                <a:schemeClr val="dk1"/>
              </a:buClr>
              <a:buSzPts val="1600"/>
              <a:buFont typeface="Merriweather San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17500" algn="l" rtl="0">
              <a:spcBef>
                <a:spcPts val="300"/>
              </a:spcBef>
              <a:spcAft>
                <a:spcPts val="0"/>
              </a:spcAft>
              <a:buClr>
                <a:schemeClr val="dk1"/>
              </a:buClr>
              <a:buSzPts val="14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17500" algn="l" rtl="0">
              <a:spcBef>
                <a:spcPts val="300"/>
              </a:spcBef>
              <a:spcAft>
                <a:spcPts val="0"/>
              </a:spcAft>
              <a:buClr>
                <a:schemeClr val="dk1"/>
              </a:buClr>
              <a:buSzPts val="14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17500" algn="l" rtl="0">
              <a:spcBef>
                <a:spcPts val="300"/>
              </a:spcBef>
              <a:spcAft>
                <a:spcPts val="0"/>
              </a:spcAft>
              <a:buClr>
                <a:schemeClr val="dk1"/>
              </a:buClr>
              <a:buSzPts val="14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17500" algn="l" rtl="0">
              <a:spcBef>
                <a:spcPts val="300"/>
              </a:spcBef>
              <a:spcAft>
                <a:spcPts val="0"/>
              </a:spcAft>
              <a:buClr>
                <a:schemeClr val="dk1"/>
              </a:buClr>
              <a:buSzPts val="14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2" name="内容占位符 1"/>
          <p:cNvSpPr>
            <a:spLocks noGrp="1"/>
          </p:cNvSpPr>
          <p:nvPr>
            <p:ph sz="half" idx="2" hasCustomPrompt="1"/>
          </p:nvPr>
        </p:nvSpPr>
        <p:spPr>
          <a:xfrm>
            <a:off x="350996" y="423863"/>
            <a:ext cx="4050030" cy="4295775"/>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p>
        </p:txBody>
      </p:sp>
      <p:sp>
        <p:nvSpPr>
          <p:cNvPr id="6" name="内容占位符 5"/>
          <p:cNvSpPr>
            <a:spLocks noGrp="1"/>
          </p:cNvSpPr>
          <p:nvPr>
            <p:ph sz="half" idx="13" hasCustomPrompt="1"/>
          </p:nvPr>
        </p:nvSpPr>
        <p:spPr>
          <a:xfrm>
            <a:off x="4715828" y="423863"/>
            <a:ext cx="4050030" cy="4295775"/>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a:p>
        </p:txBody>
      </p:sp>
      <p:sp>
        <p:nvSpPr>
          <p:cNvPr id="2" name="标题 1"/>
          <p:cNvSpPr>
            <a:spLocks noGrp="1"/>
          </p:cNvSpPr>
          <p:nvPr>
            <p:ph type="title" hasCustomPrompt="1"/>
          </p:nvPr>
        </p:nvSpPr>
        <p:spPr>
          <a:xfrm>
            <a:off x="502412" y="467693"/>
            <a:ext cx="8139178" cy="674375"/>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240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t>‹#›</a:t>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1" name="Google Shape;11;p2"/>
          <p:cNvSpPr txBox="1">
            <a:spLocks noGrp="1"/>
          </p:cNvSpPr>
          <p:nvPr>
            <p:ph type="ctrTitle"/>
          </p:nvPr>
        </p:nvSpPr>
        <p:spPr>
          <a:xfrm>
            <a:off x="597850" y="1896424"/>
            <a:ext cx="8034000" cy="2137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4500"/>
              <a:buNone/>
              <a:defRPr sz="4500">
                <a:solidFill>
                  <a:srgbClr val="FFFFFF"/>
                </a:solidFill>
              </a:defRPr>
            </a:lvl1pPr>
            <a:lvl2pPr lvl="1" algn="ctr">
              <a:lnSpc>
                <a:spcPct val="100000"/>
              </a:lnSpc>
              <a:spcBef>
                <a:spcPts val="0"/>
              </a:spcBef>
              <a:spcAft>
                <a:spcPts val="0"/>
              </a:spcAft>
              <a:buClr>
                <a:srgbClr val="FFFFFF"/>
              </a:buClr>
              <a:buSzPts val="4500"/>
              <a:buNone/>
              <a:defRPr sz="4500">
                <a:solidFill>
                  <a:srgbClr val="FFFFFF"/>
                </a:solidFill>
              </a:defRPr>
            </a:lvl2pPr>
            <a:lvl3pPr lvl="2" algn="ctr">
              <a:lnSpc>
                <a:spcPct val="100000"/>
              </a:lnSpc>
              <a:spcBef>
                <a:spcPts val="0"/>
              </a:spcBef>
              <a:spcAft>
                <a:spcPts val="0"/>
              </a:spcAft>
              <a:buClr>
                <a:srgbClr val="FFFFFF"/>
              </a:buClr>
              <a:buSzPts val="4500"/>
              <a:buNone/>
              <a:defRPr sz="4500">
                <a:solidFill>
                  <a:srgbClr val="FFFFFF"/>
                </a:solidFill>
              </a:defRPr>
            </a:lvl3pPr>
            <a:lvl4pPr lvl="3" algn="ctr">
              <a:lnSpc>
                <a:spcPct val="100000"/>
              </a:lnSpc>
              <a:spcBef>
                <a:spcPts val="0"/>
              </a:spcBef>
              <a:spcAft>
                <a:spcPts val="0"/>
              </a:spcAft>
              <a:buClr>
                <a:srgbClr val="FFFFFF"/>
              </a:buClr>
              <a:buSzPts val="4500"/>
              <a:buNone/>
              <a:defRPr sz="4500">
                <a:solidFill>
                  <a:srgbClr val="FFFFFF"/>
                </a:solidFill>
              </a:defRPr>
            </a:lvl4pPr>
            <a:lvl5pPr lvl="4" algn="ctr">
              <a:lnSpc>
                <a:spcPct val="100000"/>
              </a:lnSpc>
              <a:spcBef>
                <a:spcPts val="0"/>
              </a:spcBef>
              <a:spcAft>
                <a:spcPts val="0"/>
              </a:spcAft>
              <a:buClr>
                <a:srgbClr val="FFFFFF"/>
              </a:buClr>
              <a:buSzPts val="4500"/>
              <a:buNone/>
              <a:defRPr sz="4500">
                <a:solidFill>
                  <a:srgbClr val="FFFFFF"/>
                </a:solidFill>
              </a:defRPr>
            </a:lvl5pPr>
            <a:lvl6pPr lvl="5" algn="ctr">
              <a:lnSpc>
                <a:spcPct val="100000"/>
              </a:lnSpc>
              <a:spcBef>
                <a:spcPts val="0"/>
              </a:spcBef>
              <a:spcAft>
                <a:spcPts val="0"/>
              </a:spcAft>
              <a:buClr>
                <a:srgbClr val="FFFFFF"/>
              </a:buClr>
              <a:buSzPts val="4500"/>
              <a:buNone/>
              <a:defRPr sz="4500">
                <a:solidFill>
                  <a:srgbClr val="FFFFFF"/>
                </a:solidFill>
              </a:defRPr>
            </a:lvl6pPr>
            <a:lvl7pPr lvl="6" algn="ctr">
              <a:lnSpc>
                <a:spcPct val="100000"/>
              </a:lnSpc>
              <a:spcBef>
                <a:spcPts val="0"/>
              </a:spcBef>
              <a:spcAft>
                <a:spcPts val="0"/>
              </a:spcAft>
              <a:buClr>
                <a:srgbClr val="FFFFFF"/>
              </a:buClr>
              <a:buSzPts val="4500"/>
              <a:buNone/>
              <a:defRPr sz="4500">
                <a:solidFill>
                  <a:srgbClr val="FFFFFF"/>
                </a:solidFill>
              </a:defRPr>
            </a:lvl7pPr>
            <a:lvl8pPr lvl="7" algn="ctr">
              <a:lnSpc>
                <a:spcPct val="100000"/>
              </a:lnSpc>
              <a:spcBef>
                <a:spcPts val="0"/>
              </a:spcBef>
              <a:spcAft>
                <a:spcPts val="0"/>
              </a:spcAft>
              <a:buClr>
                <a:srgbClr val="FFFFFF"/>
              </a:buClr>
              <a:buSzPts val="4500"/>
              <a:buNone/>
              <a:defRPr sz="4500">
                <a:solidFill>
                  <a:srgbClr val="FFFFFF"/>
                </a:solidFill>
              </a:defRPr>
            </a:lvl8pPr>
            <a:lvl9pPr lvl="8" algn="ctr">
              <a:lnSpc>
                <a:spcPct val="100000"/>
              </a:lnSpc>
              <a:spcBef>
                <a:spcPts val="0"/>
              </a:spcBef>
              <a:spcAft>
                <a:spcPts val="0"/>
              </a:spcAft>
              <a:buClr>
                <a:srgbClr val="FFFFFF"/>
              </a:buClr>
              <a:buSzPts val="4500"/>
              <a:buNone/>
              <a:defRPr sz="4500">
                <a:solidFill>
                  <a:srgbClr val="FFFFFF"/>
                </a:solidFill>
              </a:defRPr>
            </a:lvl9pPr>
          </a:lstStyle>
          <a:p>
            <a:endParaRPr/>
          </a:p>
        </p:txBody>
      </p:sp>
      <p:sp>
        <p:nvSpPr>
          <p:cNvPr id="12" name="Google Shape;12;p2"/>
          <p:cNvSpPr txBox="1">
            <a:spLocks noGrp="1"/>
          </p:cNvSpPr>
          <p:nvPr>
            <p:ph type="subTitle" idx="1"/>
          </p:nvPr>
        </p:nvSpPr>
        <p:spPr>
          <a:xfrm>
            <a:off x="597846" y="4033587"/>
            <a:ext cx="8034000" cy="50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C72C"/>
              </a:buClr>
              <a:buSzPts val="2400"/>
              <a:buNone/>
              <a:defRPr sz="2400">
                <a:solidFill>
                  <a:srgbClr val="FFC72C"/>
                </a:solidFill>
              </a:defRPr>
            </a:lvl1pPr>
            <a:lvl2pPr lvl="1" algn="ctr">
              <a:lnSpc>
                <a:spcPct val="100000"/>
              </a:lnSpc>
              <a:spcBef>
                <a:spcPts val="0"/>
              </a:spcBef>
              <a:spcAft>
                <a:spcPts val="0"/>
              </a:spcAft>
              <a:buClr>
                <a:srgbClr val="FFFFFF"/>
              </a:buClr>
              <a:buSzPts val="2400"/>
              <a:buNone/>
              <a:defRPr sz="2400">
                <a:solidFill>
                  <a:srgbClr val="FFFFFF"/>
                </a:solidFill>
              </a:defRPr>
            </a:lvl2pPr>
            <a:lvl3pPr lvl="2" algn="ctr">
              <a:lnSpc>
                <a:spcPct val="100000"/>
              </a:lnSpc>
              <a:spcBef>
                <a:spcPts val="0"/>
              </a:spcBef>
              <a:spcAft>
                <a:spcPts val="0"/>
              </a:spcAft>
              <a:buClr>
                <a:srgbClr val="FFFFFF"/>
              </a:buClr>
              <a:buSzPts val="2400"/>
              <a:buNone/>
              <a:defRPr sz="2400">
                <a:solidFill>
                  <a:srgbClr val="FFFFFF"/>
                </a:solidFill>
              </a:defRPr>
            </a:lvl3pPr>
            <a:lvl4pPr lvl="3" algn="ctr">
              <a:lnSpc>
                <a:spcPct val="100000"/>
              </a:lnSpc>
              <a:spcBef>
                <a:spcPts val="0"/>
              </a:spcBef>
              <a:spcAft>
                <a:spcPts val="0"/>
              </a:spcAft>
              <a:buClr>
                <a:srgbClr val="FFFFFF"/>
              </a:buClr>
              <a:buSzPts val="2400"/>
              <a:buNone/>
              <a:defRPr sz="2400">
                <a:solidFill>
                  <a:srgbClr val="FFFFFF"/>
                </a:solidFill>
              </a:defRPr>
            </a:lvl4pPr>
            <a:lvl5pPr lvl="4" algn="ctr">
              <a:lnSpc>
                <a:spcPct val="100000"/>
              </a:lnSpc>
              <a:spcBef>
                <a:spcPts val="0"/>
              </a:spcBef>
              <a:spcAft>
                <a:spcPts val="0"/>
              </a:spcAft>
              <a:buClr>
                <a:srgbClr val="FFFFFF"/>
              </a:buClr>
              <a:buSzPts val="2400"/>
              <a:buNone/>
              <a:defRPr sz="2400">
                <a:solidFill>
                  <a:srgbClr val="FFFFFF"/>
                </a:solidFill>
              </a:defRPr>
            </a:lvl5pPr>
            <a:lvl6pPr lvl="5" algn="ctr">
              <a:lnSpc>
                <a:spcPct val="100000"/>
              </a:lnSpc>
              <a:spcBef>
                <a:spcPts val="0"/>
              </a:spcBef>
              <a:spcAft>
                <a:spcPts val="0"/>
              </a:spcAft>
              <a:buClr>
                <a:srgbClr val="FFFFFF"/>
              </a:buClr>
              <a:buSzPts val="2400"/>
              <a:buNone/>
              <a:defRPr sz="2400">
                <a:solidFill>
                  <a:srgbClr val="FFFFFF"/>
                </a:solidFill>
              </a:defRPr>
            </a:lvl6pPr>
            <a:lvl7pPr lvl="6" algn="ctr">
              <a:lnSpc>
                <a:spcPct val="100000"/>
              </a:lnSpc>
              <a:spcBef>
                <a:spcPts val="0"/>
              </a:spcBef>
              <a:spcAft>
                <a:spcPts val="0"/>
              </a:spcAft>
              <a:buClr>
                <a:srgbClr val="FFFFFF"/>
              </a:buClr>
              <a:buSzPts val="2400"/>
              <a:buNone/>
              <a:defRPr sz="2400">
                <a:solidFill>
                  <a:srgbClr val="FFFFFF"/>
                </a:solidFill>
              </a:defRPr>
            </a:lvl7pPr>
            <a:lvl8pPr lvl="7" algn="ctr">
              <a:lnSpc>
                <a:spcPct val="100000"/>
              </a:lnSpc>
              <a:spcBef>
                <a:spcPts val="0"/>
              </a:spcBef>
              <a:spcAft>
                <a:spcPts val="0"/>
              </a:spcAft>
              <a:buClr>
                <a:srgbClr val="FFFFFF"/>
              </a:buClr>
              <a:buSzPts val="2400"/>
              <a:buNone/>
              <a:defRPr sz="2400">
                <a:solidFill>
                  <a:srgbClr val="FFFFFF"/>
                </a:solidFill>
              </a:defRPr>
            </a:lvl8pPr>
            <a:lvl9pPr lvl="8" algn="ctr">
              <a:lnSpc>
                <a:spcPct val="100000"/>
              </a:lnSpc>
              <a:spcBef>
                <a:spcPts val="0"/>
              </a:spcBef>
              <a:spcAft>
                <a:spcPts val="0"/>
              </a:spcAft>
              <a:buClr>
                <a:srgbClr val="FFFFFF"/>
              </a:buClr>
              <a:buSzPts val="2400"/>
              <a:buNone/>
              <a:defRPr sz="2400">
                <a:solidFill>
                  <a:srgbClr val="FFFFFF"/>
                </a:solidFill>
              </a:defRPr>
            </a:lvl9pPr>
          </a:lstStyle>
          <a:p>
            <a:endParaRPr/>
          </a:p>
        </p:txBody>
      </p:sp>
      <p:pic>
        <p:nvPicPr>
          <p:cNvPr id="13" name="Google Shape;13;p2"/>
          <p:cNvPicPr preferRelativeResize="0"/>
          <p:nvPr/>
        </p:nvPicPr>
        <p:blipFill rotWithShape="1">
          <a:blip r:embed="rId3"/>
          <a:srcRect/>
          <a:stretch>
            <a:fillRect/>
          </a:stretch>
        </p:blipFill>
        <p:spPr>
          <a:xfrm>
            <a:off x="2676226" y="954119"/>
            <a:ext cx="3791525" cy="6033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1.xml"/><Relationship Id="rId18" Type="http://schemas.openxmlformats.org/officeDocument/2006/relationships/slideLayout" Target="../slideLayouts/slideLayout26.xml"/><Relationship Id="rId26" Type="http://schemas.openxmlformats.org/officeDocument/2006/relationships/slideLayout" Target="../slideLayouts/slideLayout34.xml"/><Relationship Id="rId39" Type="http://schemas.openxmlformats.org/officeDocument/2006/relationships/slideLayout" Target="../slideLayouts/slideLayout47.xml"/><Relationship Id="rId21" Type="http://schemas.openxmlformats.org/officeDocument/2006/relationships/slideLayout" Target="../slideLayouts/slideLayout29.xml"/><Relationship Id="rId34" Type="http://schemas.openxmlformats.org/officeDocument/2006/relationships/slideLayout" Target="../slideLayouts/slideLayout42.xml"/><Relationship Id="rId42" Type="http://schemas.openxmlformats.org/officeDocument/2006/relationships/slideLayout" Target="../slideLayouts/slideLayout50.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6" Type="http://schemas.openxmlformats.org/officeDocument/2006/relationships/slideLayout" Target="../slideLayouts/slideLayout24.xml"/><Relationship Id="rId29" Type="http://schemas.openxmlformats.org/officeDocument/2006/relationships/slideLayout" Target="../slideLayouts/slideLayout37.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24" Type="http://schemas.openxmlformats.org/officeDocument/2006/relationships/slideLayout" Target="../slideLayouts/slideLayout32.xml"/><Relationship Id="rId32" Type="http://schemas.openxmlformats.org/officeDocument/2006/relationships/slideLayout" Target="../slideLayouts/slideLayout40.xml"/><Relationship Id="rId37" Type="http://schemas.openxmlformats.org/officeDocument/2006/relationships/slideLayout" Target="../slideLayouts/slideLayout45.xml"/><Relationship Id="rId40" Type="http://schemas.openxmlformats.org/officeDocument/2006/relationships/slideLayout" Target="../slideLayouts/slideLayout48.xml"/><Relationship Id="rId45" Type="http://schemas.openxmlformats.org/officeDocument/2006/relationships/theme" Target="../theme/theme2.xml"/><Relationship Id="rId5" Type="http://schemas.openxmlformats.org/officeDocument/2006/relationships/slideLayout" Target="../slideLayouts/slideLayout13.xml"/><Relationship Id="rId15" Type="http://schemas.openxmlformats.org/officeDocument/2006/relationships/slideLayout" Target="../slideLayouts/slideLayout23.xml"/><Relationship Id="rId23" Type="http://schemas.openxmlformats.org/officeDocument/2006/relationships/slideLayout" Target="../slideLayouts/slideLayout31.xml"/><Relationship Id="rId28" Type="http://schemas.openxmlformats.org/officeDocument/2006/relationships/slideLayout" Target="../slideLayouts/slideLayout36.xml"/><Relationship Id="rId36" Type="http://schemas.openxmlformats.org/officeDocument/2006/relationships/slideLayout" Target="../slideLayouts/slideLayout44.xml"/><Relationship Id="rId10" Type="http://schemas.openxmlformats.org/officeDocument/2006/relationships/slideLayout" Target="../slideLayouts/slideLayout18.xml"/><Relationship Id="rId19" Type="http://schemas.openxmlformats.org/officeDocument/2006/relationships/slideLayout" Target="../slideLayouts/slideLayout27.xml"/><Relationship Id="rId31" Type="http://schemas.openxmlformats.org/officeDocument/2006/relationships/slideLayout" Target="../slideLayouts/slideLayout39.xml"/><Relationship Id="rId44" Type="http://schemas.openxmlformats.org/officeDocument/2006/relationships/slideLayout" Target="../slideLayouts/slideLayout52.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 Id="rId22" Type="http://schemas.openxmlformats.org/officeDocument/2006/relationships/slideLayout" Target="../slideLayouts/slideLayout30.xml"/><Relationship Id="rId27" Type="http://schemas.openxmlformats.org/officeDocument/2006/relationships/slideLayout" Target="../slideLayouts/slideLayout35.xml"/><Relationship Id="rId30" Type="http://schemas.openxmlformats.org/officeDocument/2006/relationships/slideLayout" Target="../slideLayouts/slideLayout38.xml"/><Relationship Id="rId35" Type="http://schemas.openxmlformats.org/officeDocument/2006/relationships/slideLayout" Target="../slideLayouts/slideLayout43.xml"/><Relationship Id="rId43" Type="http://schemas.openxmlformats.org/officeDocument/2006/relationships/slideLayout" Target="../slideLayouts/slideLayout51.xml"/><Relationship Id="rId8" Type="http://schemas.openxmlformats.org/officeDocument/2006/relationships/slideLayout" Target="../slideLayouts/slideLayout16.xml"/><Relationship Id="rId3" Type="http://schemas.openxmlformats.org/officeDocument/2006/relationships/slideLayout" Target="../slideLayouts/slideLayout11.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5" Type="http://schemas.openxmlformats.org/officeDocument/2006/relationships/slideLayout" Target="../slideLayouts/slideLayout33.xml"/><Relationship Id="rId33" Type="http://schemas.openxmlformats.org/officeDocument/2006/relationships/slideLayout" Target="../slideLayouts/slideLayout41.xml"/><Relationship Id="rId38" Type="http://schemas.openxmlformats.org/officeDocument/2006/relationships/slideLayout" Target="../slideLayouts/slideLayout46.xml"/><Relationship Id="rId20" Type="http://schemas.openxmlformats.org/officeDocument/2006/relationships/slideLayout" Target="../slideLayouts/slideLayout28.xml"/><Relationship Id="rId41"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659807" y="4762375"/>
            <a:ext cx="2025000" cy="237600"/>
          </a:xfrm>
          <a:prstGeom prst="rect">
            <a:avLst/>
          </a:prstGeom>
        </p:spPr>
        <p:txBody>
          <a:bodyPr vert="horz" lIns="91440" tIns="45720" rIns="91440" bIns="45720" rtlCol="0" anchor="ctr">
            <a:normAutofit/>
          </a:bodyPr>
          <a:lstStyle>
            <a:lvl1pPr algn="l">
              <a:defRPr sz="900">
                <a:solidFill>
                  <a:schemeClr val="tx1">
                    <a:tint val="75000"/>
                  </a:schemeClr>
                </a:solidFill>
                <a:latin typeface="+mn-ea"/>
              </a:defRPr>
            </a:lvl1pPr>
          </a:lstStyle>
          <a:p>
            <a:fld id="{760FBDFE-C587-4B4C-A407-44438C67B59E}" type="datetimeFigureOut">
              <a:rPr lang="zh-CN" altLang="en-US" smtClean="0"/>
              <a:t>2021/7/20</a:t>
            </a:fld>
            <a:endParaRPr lang="zh-CN" altLang="en-US"/>
          </a:p>
        </p:txBody>
      </p:sp>
      <p:sp>
        <p:nvSpPr>
          <p:cNvPr id="5" name="页脚占位符 4"/>
          <p:cNvSpPr>
            <a:spLocks noGrp="1"/>
          </p:cNvSpPr>
          <p:nvPr>
            <p:ph type="ftr" sz="quarter" idx="3"/>
          </p:nvPr>
        </p:nvSpPr>
        <p:spPr>
          <a:xfrm>
            <a:off x="3087000" y="4762375"/>
            <a:ext cx="2970000" cy="237600"/>
          </a:xfrm>
          <a:prstGeom prst="rect">
            <a:avLst/>
          </a:prstGeom>
        </p:spPr>
        <p:txBody>
          <a:bodyPr vert="horz" lIns="91440" tIns="45720" rIns="91440" bIns="45720" rtlCol="0" anchor="ctr">
            <a:normAutofit/>
          </a:bodyPr>
          <a:lstStyle>
            <a:lvl1pPr algn="ctr">
              <a:defRPr sz="900">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6457950" y="4762375"/>
            <a:ext cx="2025000" cy="237600"/>
          </a:xfrm>
          <a:prstGeom prst="rect">
            <a:avLst/>
          </a:prstGeom>
        </p:spPr>
        <p:txBody>
          <a:bodyPr vert="horz" lIns="91440" tIns="45720" rIns="91440" bIns="45720" rtlCol="0" anchor="ctr">
            <a:normAutofit/>
          </a:bodyPr>
          <a:lstStyle>
            <a:lvl1pPr algn="r">
              <a:defRPr sz="900">
                <a:solidFill>
                  <a:schemeClr val="tx1">
                    <a:tint val="75000"/>
                  </a:schemeClr>
                </a:solidFill>
                <a:latin typeface="+mn-ea"/>
              </a:defRPr>
            </a:lvl1pPr>
          </a:lstStyle>
          <a:p>
            <a:fld id="{49AE70B2-8BF9-45C0-BB95-33D1B9D3A854}" type="slidenum">
              <a:rPr lang="zh-CN" altLang="en-US" smtClean="0"/>
              <a:t>‹#›</a:t>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p>
        </p:txBody>
      </p:sp>
      <p:sp>
        <p:nvSpPr>
          <p:cNvPr id="8" name="标题 7"/>
          <p:cNvSpPr>
            <a:spLocks noGrp="1"/>
          </p:cNvSpPr>
          <p:nvPr>
            <p:ph type="title" hasCustomPrompt="1"/>
          </p:nvPr>
        </p:nvSpPr>
        <p:spPr>
          <a:xfrm>
            <a:off x="502412" y="435919"/>
            <a:ext cx="8139178" cy="486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p>
        </p:txBody>
      </p:sp>
      <p:sp>
        <p:nvSpPr>
          <p:cNvPr id="9" name="文本占位符 8"/>
          <p:cNvSpPr>
            <a:spLocks noGrp="1"/>
          </p:cNvSpPr>
          <p:nvPr>
            <p:ph type="body" idx="1" hasCustomPrompt="1"/>
          </p:nvPr>
        </p:nvSpPr>
        <p:spPr>
          <a:xfrm>
            <a:off x="502444" y="1131094"/>
            <a:ext cx="8139113" cy="3561874"/>
          </a:xfrm>
          <a:prstGeom prst="rect">
            <a:avLst/>
          </a:prstGeom>
        </p:spPr>
        <p:txBody>
          <a:bodyPr vert="horz" lIns="101600" tIns="0" rIns="82550" bIns="0" rtlCol="0">
            <a:normAutofit/>
          </a:bodyPr>
          <a:lstStyle>
            <a:lvl1pPr>
              <a:defRPr sz="1800"/>
            </a:lvl1pPr>
            <a:lvl2pPr>
              <a:defRPr sz="1800"/>
            </a:lvl2pPr>
            <a:lvl3pPr>
              <a:defRPr sz="1800"/>
            </a:lvl3pPr>
            <a:lvl4pPr>
              <a:defRPr sz="1800"/>
            </a:lvl4pPr>
            <a:lvl5pPr>
              <a:defRPr sz="1800"/>
            </a:lvl5pPr>
          </a:lstStyle>
          <a:p>
            <a:pPr lvl="0"/>
            <a:r>
              <a:rPr lang="zh-CN" altLang="en-US" dirty="0"/>
              <a:t>单击此处编辑正文</a:t>
            </a:r>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685800" rtl="0" eaLnBrk="1" fontAlgn="auto" latinLnBrk="0" hangingPunct="1">
        <a:lnSpc>
          <a:spcPct val="100000"/>
        </a:lnSpc>
        <a:spcBef>
          <a:spcPct val="0"/>
        </a:spcBef>
        <a:buNone/>
        <a:defRPr sz="2100" b="1" u="none" strike="noStrike" kern="1200" cap="none" spc="200" normalizeH="0">
          <a:solidFill>
            <a:schemeClr val="tx1"/>
          </a:solidFill>
          <a:uFillTx/>
          <a:latin typeface="+mn-ea"/>
          <a:ea typeface="+mn-ea"/>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mn-ea"/>
          <a:ea typeface="+mn-ea"/>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200" u="none" strike="noStrike" kern="1200" cap="none" spc="150" normalizeH="0" baseline="0">
          <a:solidFill>
            <a:schemeClr val="tx1"/>
          </a:solidFill>
          <a:uFillTx/>
          <a:latin typeface="+mn-ea"/>
          <a:ea typeface="+mn-ea"/>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mn-ea"/>
          <a:ea typeface="+mn-ea"/>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mn-ea"/>
          <a:ea typeface="+mn-ea"/>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200" u="none" strike="noStrike" kern="1200" cap="none" spc="150" normalizeH="0" baseline="0">
          <a:solidFill>
            <a:schemeClr val="tx1"/>
          </a:solidFill>
          <a:uFillTx/>
          <a:latin typeface="+mn-ea"/>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434343"/>
              </a:buClr>
              <a:buSzPts val="4000"/>
              <a:buFont typeface="Open Sans SemiBold"/>
              <a:buNone/>
              <a:defRPr sz="4000" b="0" i="0" u="none" strike="noStrike" cap="none">
                <a:solidFill>
                  <a:srgbClr val="434343"/>
                </a:solidFill>
                <a:latin typeface="Open Sans SemiBold"/>
                <a:ea typeface="Open Sans SemiBold"/>
                <a:cs typeface="Open Sans SemiBold"/>
                <a:sym typeface="Open Sans SemiBold"/>
              </a:defRPr>
            </a:lvl1pPr>
            <a:lvl2pPr marR="0" lvl="1" algn="l" rtl="0">
              <a:lnSpc>
                <a:spcPct val="100000"/>
              </a:lnSpc>
              <a:spcBef>
                <a:spcPts val="0"/>
              </a:spcBef>
              <a:spcAft>
                <a:spcPts val="0"/>
              </a:spcAft>
              <a:buClr>
                <a:srgbClr val="434343"/>
              </a:buClr>
              <a:buSzPts val="2400"/>
              <a:buFont typeface="Arial" panose="020B0604020202020204"/>
              <a:buNone/>
              <a:defRPr sz="2400" b="0" i="0" u="none" strike="noStrike" cap="none">
                <a:solidFill>
                  <a:srgbClr val="434343"/>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434343"/>
              </a:buClr>
              <a:buSzPts val="2400"/>
              <a:buFont typeface="Arial" panose="020B0604020202020204"/>
              <a:buNone/>
              <a:defRPr sz="2400" b="0" i="0" u="none" strike="noStrike" cap="none">
                <a:solidFill>
                  <a:srgbClr val="434343"/>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434343"/>
              </a:buClr>
              <a:buSzPts val="2400"/>
              <a:buFont typeface="Arial" panose="020B0604020202020204"/>
              <a:buNone/>
              <a:defRPr sz="2400" b="0" i="0" u="none" strike="noStrike" cap="none">
                <a:solidFill>
                  <a:srgbClr val="434343"/>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434343"/>
              </a:buClr>
              <a:buSzPts val="2400"/>
              <a:buFont typeface="Arial" panose="020B0604020202020204"/>
              <a:buNone/>
              <a:defRPr sz="2400" b="0" i="0" u="none" strike="noStrike" cap="none">
                <a:solidFill>
                  <a:srgbClr val="434343"/>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434343"/>
              </a:buClr>
              <a:buSzPts val="2400"/>
              <a:buFont typeface="Arial" panose="020B0604020202020204"/>
              <a:buNone/>
              <a:defRPr sz="2400" b="0" i="0" u="none" strike="noStrike" cap="none">
                <a:solidFill>
                  <a:srgbClr val="434343"/>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434343"/>
              </a:buClr>
              <a:buSzPts val="2400"/>
              <a:buFont typeface="Arial" panose="020B0604020202020204"/>
              <a:buNone/>
              <a:defRPr sz="2400" b="0" i="0" u="none" strike="noStrike" cap="none">
                <a:solidFill>
                  <a:srgbClr val="434343"/>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434343"/>
              </a:buClr>
              <a:buSzPts val="2400"/>
              <a:buFont typeface="Arial" panose="020B0604020202020204"/>
              <a:buNone/>
              <a:defRPr sz="2400" b="0" i="0" u="none" strike="noStrike" cap="none">
                <a:solidFill>
                  <a:srgbClr val="434343"/>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434343"/>
              </a:buClr>
              <a:buSzPts val="2400"/>
              <a:buFont typeface="Arial" panose="020B0604020202020204"/>
              <a:buNone/>
              <a:defRPr sz="2400" b="0" i="0" u="none" strike="noStrike" cap="none">
                <a:solidFill>
                  <a:srgbClr val="434343"/>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434343"/>
              </a:buClr>
              <a:buSzPts val="1800"/>
              <a:buFont typeface="Open Sans"/>
              <a:buChar char="●"/>
              <a:defRPr sz="1800" b="0" i="0" u="none" strike="noStrike" cap="none">
                <a:solidFill>
                  <a:srgbClr val="434343"/>
                </a:solidFill>
                <a:latin typeface="Open Sans"/>
                <a:ea typeface="Open Sans"/>
                <a:cs typeface="Open Sans"/>
                <a:sym typeface="Open Sans"/>
              </a:defRPr>
            </a:lvl1pPr>
            <a:lvl2pPr marL="914400" marR="0" lvl="1"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2pPr>
            <a:lvl3pPr marL="1371600" marR="0" lvl="2"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3pPr>
            <a:lvl4pPr marL="1828800" marR="0" lvl="3"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4pPr>
            <a:lvl5pPr marL="2286000" marR="0" lvl="4"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5pPr>
            <a:lvl6pPr marL="2743200" marR="0" lvl="5"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6pPr>
            <a:lvl7pPr marL="3200400" marR="0" lvl="6"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7pPr>
            <a:lvl8pPr marL="3657600" marR="0" lvl="7"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8pPr>
            <a:lvl9pPr marL="4114800" marR="0" lvl="8"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rtl="0">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 id="2147483687" r:id="rId30"/>
    <p:sldLayoutId id="2147483688" r:id="rId31"/>
    <p:sldLayoutId id="2147483689" r:id="rId32"/>
    <p:sldLayoutId id="2147483690" r:id="rId33"/>
    <p:sldLayoutId id="2147483691" r:id="rId34"/>
    <p:sldLayoutId id="2147483692" r:id="rId35"/>
    <p:sldLayoutId id="2147483693" r:id="rId36"/>
    <p:sldLayoutId id="2147483694" r:id="rId37"/>
    <p:sldLayoutId id="2147483695" r:id="rId38"/>
    <p:sldLayoutId id="2147483696" r:id="rId39"/>
    <p:sldLayoutId id="2147483697" r:id="rId40"/>
    <p:sldLayoutId id="2147483698" r:id="rId41"/>
    <p:sldLayoutId id="2147483699" r:id="rId42"/>
    <p:sldLayoutId id="2147483700" r:id="rId43"/>
    <p:sldLayoutId id="2147483701" r:id="rId4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hyperlink" Target="https://riscv.org/regulations/" TargetMode="External"/><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riscv.org/risc-v-international-community-code-of-conduct/" TargetMode="External"/><Relationship Id="rId2" Type="http://schemas.openxmlformats.org/officeDocument/2006/relationships/notesSlide" Target="../notesSlides/notesSlide3.xml"/><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6"/>
          <p:cNvSpPr txBox="1">
            <a:spLocks noGrp="1"/>
          </p:cNvSpPr>
          <p:nvPr>
            <p:ph type="ctrTitle"/>
          </p:nvPr>
        </p:nvSpPr>
        <p:spPr>
          <a:xfrm>
            <a:off x="555000" y="1391274"/>
            <a:ext cx="8034000" cy="2137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500"/>
              <a:buNone/>
            </a:pPr>
            <a:r>
              <a:rPr lang="en-US" altLang="zh-CN" sz="2800" dirty="0"/>
              <a:t>Android </a:t>
            </a:r>
            <a:r>
              <a:rPr lang="en-GB" sz="2800" dirty="0"/>
              <a:t>SIG </a:t>
            </a:r>
            <a:r>
              <a:rPr lang="en-US" altLang="zh-CN" sz="2800" dirty="0"/>
              <a:t>July</a:t>
            </a:r>
            <a:r>
              <a:rPr lang="en-GB" sz="2800" dirty="0"/>
              <a:t> Meeting</a:t>
            </a:r>
            <a:endParaRPr sz="2800" dirty="0"/>
          </a:p>
        </p:txBody>
      </p:sp>
      <p:sp>
        <p:nvSpPr>
          <p:cNvPr id="278" name="Google Shape;278;p46"/>
          <p:cNvSpPr txBox="1">
            <a:spLocks noGrp="1"/>
          </p:cNvSpPr>
          <p:nvPr>
            <p:ph type="subTitle" idx="1"/>
          </p:nvPr>
        </p:nvSpPr>
        <p:spPr>
          <a:xfrm>
            <a:off x="475396" y="3252862"/>
            <a:ext cx="8034000" cy="50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US" altLang="zh-CN" sz="2500" dirty="0"/>
              <a:t>July 20</a:t>
            </a:r>
            <a:r>
              <a:rPr lang="en-GB" sz="2500" dirty="0"/>
              <a:t>, 2021</a:t>
            </a:r>
            <a:endParaRPr sz="25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7" name="Google Shape;307;p50"/>
          <p:cNvSpPr txBox="1">
            <a:spLocks noGrp="1"/>
          </p:cNvSpPr>
          <p:nvPr>
            <p:ph type="title"/>
          </p:nvPr>
        </p:nvSpPr>
        <p:spPr>
          <a:xfrm>
            <a:off x="239524" y="192000"/>
            <a:ext cx="7281415" cy="514500"/>
          </a:xfrm>
          <a:prstGeom prst="rect">
            <a:avLst/>
          </a:prstGeom>
        </p:spPr>
        <p:txBody>
          <a:bodyPr spcFirstLastPara="1" wrap="square" lIns="67850" tIns="33350" rIns="67850" bIns="33350" anchor="ctr" anchorCtr="0">
            <a:noAutofit/>
          </a:bodyPr>
          <a:lstStyle/>
          <a:p>
            <a:r>
              <a:rPr lang="en-US" altLang="zh-CN" dirty="0"/>
              <a:t>Projects/Code management (RFC)</a:t>
            </a:r>
            <a:endParaRPr dirty="0"/>
          </a:p>
        </p:txBody>
      </p:sp>
      <p:sp>
        <p:nvSpPr>
          <p:cNvPr id="308" name="Google Shape;308;p50"/>
          <p:cNvSpPr txBox="1">
            <a:spLocks noGrp="1"/>
          </p:cNvSpPr>
          <p:nvPr>
            <p:ph type="body" idx="1"/>
          </p:nvPr>
        </p:nvSpPr>
        <p:spPr>
          <a:xfrm>
            <a:off x="240350" y="810070"/>
            <a:ext cx="6924125" cy="3979136"/>
          </a:xfrm>
          <a:prstGeom prst="rect">
            <a:avLst/>
          </a:prstGeom>
        </p:spPr>
        <p:txBody>
          <a:bodyPr spcFirstLastPara="1" wrap="square" lIns="68575" tIns="34275" rIns="68575" bIns="34275" anchor="t" anchorCtr="0">
            <a:noAutofit/>
          </a:bodyPr>
          <a:lstStyle/>
          <a:p>
            <a:pPr marL="342900" indent="-279400">
              <a:buClr>
                <a:srgbClr val="0E101A"/>
              </a:buClr>
              <a:buFont typeface="Calibri"/>
              <a:buChar char="•"/>
            </a:pPr>
            <a:r>
              <a:rPr lang="en-US" altLang="zh-CN" sz="1400" b="1" dirty="0">
                <a:solidFill>
                  <a:srgbClr val="000000"/>
                </a:solidFill>
                <a:latin typeface="Calibri" charset="0"/>
                <a:ea typeface="Calibri" charset="0"/>
                <a:cs typeface="Calibri"/>
                <a:sym typeface="Calibri"/>
              </a:rPr>
              <a:t>One project git </a:t>
            </a:r>
            <a:r>
              <a:rPr lang="en-US" altLang="zh-CN" sz="1600" b="1" dirty="0">
                <a:solidFill>
                  <a:srgbClr val="000000"/>
                </a:solidFill>
                <a:latin typeface="Calibri" charset="0"/>
                <a:ea typeface="Calibri" charset="0"/>
                <a:cs typeface="Calibri"/>
                <a:sym typeface="Calibri"/>
              </a:rPr>
              <a:t>i</a:t>
            </a:r>
            <a:r>
              <a:rPr lang="en-US" altLang="zh-CN" sz="1400" b="1" dirty="0">
                <a:solidFill>
                  <a:srgbClr val="000000"/>
                </a:solidFill>
                <a:latin typeface="Calibri" charset="0"/>
                <a:ea typeface="Calibri" charset="0"/>
                <a:cs typeface="Calibri"/>
                <a:sym typeface="Calibri"/>
              </a:rPr>
              <a:t>n github.com/</a:t>
            </a:r>
            <a:r>
              <a:rPr lang="en-US" altLang="zh-CN" sz="1400" b="1" dirty="0" err="1">
                <a:solidFill>
                  <a:srgbClr val="000000"/>
                </a:solidFill>
                <a:latin typeface="Calibri" charset="0"/>
                <a:ea typeface="Calibri" charset="0"/>
                <a:cs typeface="Calibri"/>
                <a:sym typeface="Calibri"/>
              </a:rPr>
              <a:t>riscv</a:t>
            </a:r>
            <a:endParaRPr lang="en-US" altLang="zh-CN" sz="1400" b="1" dirty="0">
              <a:solidFill>
                <a:srgbClr val="000000"/>
              </a:solidFill>
              <a:latin typeface="Calibri" charset="0"/>
              <a:ea typeface="Calibri" charset="0"/>
              <a:cs typeface="Calibri"/>
              <a:sym typeface="Calibri"/>
            </a:endParaRPr>
          </a:p>
          <a:p>
            <a:pPr marL="800100" lvl="1" indent="-279400">
              <a:buClr>
                <a:srgbClr val="0E101A"/>
              </a:buClr>
              <a:buFont typeface="Calibri"/>
              <a:buChar char="•"/>
            </a:pPr>
            <a:r>
              <a:rPr lang="en-US" altLang="zh-CN" sz="1200" b="1" dirty="0">
                <a:solidFill>
                  <a:srgbClr val="000000"/>
                </a:solidFill>
                <a:latin typeface="Calibri" charset="0"/>
                <a:ea typeface="Calibri" charset="0"/>
                <a:cs typeface="Calibri"/>
                <a:sym typeface="Calibri"/>
              </a:rPr>
              <a:t>Project introduction</a:t>
            </a:r>
          </a:p>
          <a:p>
            <a:pPr marL="800100" lvl="1" indent="-279400">
              <a:buClr>
                <a:srgbClr val="0E101A"/>
              </a:buClr>
              <a:buFont typeface="Calibri"/>
              <a:buChar char="•"/>
            </a:pPr>
            <a:r>
              <a:rPr lang="en-US" altLang="zh-CN" sz="1200" b="1" dirty="0">
                <a:solidFill>
                  <a:srgbClr val="000000"/>
                </a:solidFill>
                <a:latin typeface="Calibri" charset="0"/>
                <a:ea typeface="Calibri" charset="0"/>
                <a:cs typeface="Calibri"/>
                <a:sym typeface="Calibri"/>
              </a:rPr>
              <a:t>Help documents</a:t>
            </a:r>
          </a:p>
          <a:p>
            <a:pPr marL="800100" lvl="1" indent="-279400">
              <a:buClr>
                <a:srgbClr val="0E101A"/>
              </a:buClr>
              <a:buFont typeface="Calibri"/>
              <a:buChar char="•"/>
            </a:pPr>
            <a:r>
              <a:rPr lang="en-US" altLang="zh-CN" sz="1200" b="1" dirty="0">
                <a:solidFill>
                  <a:srgbClr val="000000"/>
                </a:solidFill>
                <a:latin typeface="Calibri" charset="0"/>
                <a:ea typeface="Calibri" charset="0"/>
                <a:cs typeface="Calibri"/>
                <a:sym typeface="Calibri"/>
              </a:rPr>
              <a:t>TODO-list and wish list</a:t>
            </a:r>
          </a:p>
          <a:p>
            <a:pPr marL="800100" lvl="1" indent="-279400">
              <a:buClr>
                <a:srgbClr val="0E101A"/>
              </a:buClr>
              <a:buFont typeface="Calibri"/>
              <a:buChar char="•"/>
            </a:pPr>
            <a:r>
              <a:rPr lang="en-US" altLang="zh-CN" sz="1200" b="1" dirty="0">
                <a:solidFill>
                  <a:srgbClr val="000000"/>
                </a:solidFill>
                <a:latin typeface="Calibri" charset="0"/>
                <a:ea typeface="Calibri" charset="0"/>
                <a:cs typeface="Calibri"/>
                <a:sym typeface="Calibri"/>
              </a:rPr>
              <a:t>Link to other resource and repositories</a:t>
            </a:r>
            <a:endParaRPr lang="en-US" altLang="zh-CN" sz="1600" b="1" dirty="0">
              <a:solidFill>
                <a:srgbClr val="000000"/>
              </a:solidFill>
              <a:latin typeface="Calibri" charset="0"/>
              <a:ea typeface="Calibri" charset="0"/>
              <a:cs typeface="Calibri"/>
              <a:sym typeface="Calibri"/>
            </a:endParaRPr>
          </a:p>
          <a:p>
            <a:pPr marL="342900" lvl="0" indent="-279400">
              <a:buClr>
                <a:srgbClr val="0E101A"/>
              </a:buClr>
              <a:buSzPts val="1800"/>
              <a:buFont typeface="Calibri"/>
              <a:buChar char="•"/>
            </a:pPr>
            <a:r>
              <a:rPr lang="en-US" altLang="zh-CN" sz="1600" b="1" dirty="0">
                <a:solidFill>
                  <a:srgbClr val="000000"/>
                </a:solidFill>
                <a:latin typeface="Calibri" charset="0"/>
                <a:ea typeface="Calibri" charset="0"/>
                <a:cs typeface="Calibri"/>
                <a:sym typeface="Calibri"/>
              </a:rPr>
              <a:t>One group documentation git i</a:t>
            </a:r>
            <a:r>
              <a:rPr lang="en-US" altLang="zh-CN" sz="1400" b="1" dirty="0">
                <a:solidFill>
                  <a:srgbClr val="000000"/>
                </a:solidFill>
                <a:latin typeface="Calibri" charset="0"/>
                <a:ea typeface="Calibri" charset="0"/>
                <a:cs typeface="Calibri"/>
                <a:sym typeface="Calibri"/>
              </a:rPr>
              <a:t>n github.com/</a:t>
            </a:r>
            <a:r>
              <a:rPr lang="en-US" altLang="zh-CN" sz="1400" b="1" dirty="0" err="1">
                <a:solidFill>
                  <a:srgbClr val="000000"/>
                </a:solidFill>
                <a:latin typeface="Calibri" charset="0"/>
                <a:ea typeface="Calibri" charset="0"/>
                <a:cs typeface="Calibri"/>
                <a:sym typeface="Calibri"/>
              </a:rPr>
              <a:t>riscv</a:t>
            </a:r>
            <a:r>
              <a:rPr lang="en-US" altLang="zh-CN" sz="1400" b="1" dirty="0">
                <a:solidFill>
                  <a:srgbClr val="000000"/>
                </a:solidFill>
                <a:latin typeface="Calibri" charset="0"/>
                <a:ea typeface="Calibri" charset="0"/>
                <a:cs typeface="Calibri"/>
                <a:sym typeface="Calibri"/>
              </a:rPr>
              <a:t>-admin-docs</a:t>
            </a:r>
          </a:p>
          <a:p>
            <a:pPr marL="800100" lvl="1" indent="-279400">
              <a:buClr>
                <a:srgbClr val="0E101A"/>
              </a:buClr>
              <a:buFont typeface="Calibri"/>
              <a:buChar char="•"/>
            </a:pPr>
            <a:r>
              <a:rPr lang="en-US" altLang="zh-CN" sz="1200" b="1" dirty="0">
                <a:solidFill>
                  <a:srgbClr val="000000"/>
                </a:solidFill>
                <a:latin typeface="Calibri" charset="0"/>
                <a:ea typeface="Calibri" charset="0"/>
                <a:cs typeface="Calibri"/>
                <a:sym typeface="Calibri"/>
              </a:rPr>
              <a:t>PPT, Meeting minutes</a:t>
            </a:r>
          </a:p>
          <a:p>
            <a:pPr marL="800100" lvl="1" indent="-279400">
              <a:buClr>
                <a:srgbClr val="0E101A"/>
              </a:buClr>
              <a:buFont typeface="Calibri"/>
              <a:buChar char="•"/>
            </a:pPr>
            <a:r>
              <a:rPr lang="en-US" altLang="zh-CN" sz="1200" b="1" dirty="0">
                <a:solidFill>
                  <a:srgbClr val="000000"/>
                </a:solidFill>
                <a:latin typeface="Calibri" charset="0"/>
                <a:ea typeface="Calibri" charset="0"/>
                <a:cs typeface="Calibri"/>
                <a:sym typeface="Calibri"/>
              </a:rPr>
              <a:t>Contribution checklist</a:t>
            </a:r>
          </a:p>
          <a:p>
            <a:pPr marL="342900" lvl="0" indent="-279400" algn="l" rtl="0">
              <a:spcBef>
                <a:spcPts val="0"/>
              </a:spcBef>
              <a:spcAft>
                <a:spcPts val="0"/>
              </a:spcAft>
              <a:buClr>
                <a:srgbClr val="0E101A"/>
              </a:buClr>
              <a:buSzPts val="1800"/>
              <a:buFont typeface="Calibri"/>
              <a:buChar char="•"/>
            </a:pPr>
            <a:r>
              <a:rPr lang="en-US" altLang="zh-CN" sz="1600" b="1" dirty="0">
                <a:solidFill>
                  <a:srgbClr val="000000"/>
                </a:solidFill>
                <a:latin typeface="Calibri" charset="0"/>
                <a:ea typeface="Calibri" charset="0"/>
                <a:cs typeface="Calibri"/>
                <a:sym typeface="Calibri"/>
              </a:rPr>
              <a:t>80</a:t>
            </a:r>
            <a:r>
              <a:rPr lang="zh-CN" altLang="en-US" sz="1600" b="1" dirty="0">
                <a:solidFill>
                  <a:srgbClr val="000000"/>
                </a:solidFill>
                <a:latin typeface="Calibri" charset="0"/>
                <a:ea typeface="Calibri" charset="0"/>
                <a:cs typeface="Calibri"/>
                <a:sym typeface="Calibri"/>
              </a:rPr>
              <a:t>+ </a:t>
            </a:r>
            <a:r>
              <a:rPr lang="en-US" altLang="zh-CN" sz="1600" b="1" dirty="0">
                <a:solidFill>
                  <a:srgbClr val="000000"/>
                </a:solidFill>
                <a:latin typeface="Calibri" charset="0"/>
                <a:ea typeface="Calibri" charset="0"/>
                <a:cs typeface="Calibri"/>
                <a:sym typeface="Calibri"/>
              </a:rPr>
              <a:t>code gits with RISC</a:t>
            </a:r>
            <a:r>
              <a:rPr lang="zh-CN" altLang="en-US" sz="1600" b="1" dirty="0">
                <a:solidFill>
                  <a:srgbClr val="000000"/>
                </a:solidFill>
                <a:latin typeface="Calibri" charset="0"/>
                <a:ea typeface="Calibri" charset="0"/>
                <a:cs typeface="Calibri"/>
                <a:sym typeface="Calibri"/>
              </a:rPr>
              <a:t>-</a:t>
            </a:r>
            <a:r>
              <a:rPr lang="en-US" altLang="zh-CN" sz="1600" b="1" dirty="0">
                <a:solidFill>
                  <a:srgbClr val="000000"/>
                </a:solidFill>
                <a:latin typeface="Calibri" charset="0"/>
                <a:ea typeface="Calibri" charset="0"/>
                <a:cs typeface="Calibri"/>
                <a:sym typeface="Calibri"/>
              </a:rPr>
              <a:t>V code change</a:t>
            </a:r>
          </a:p>
          <a:p>
            <a:pPr marL="800100" lvl="1" indent="-279400">
              <a:buClr>
                <a:srgbClr val="0E101A"/>
              </a:buClr>
              <a:buFont typeface="Calibri"/>
              <a:buChar char="•"/>
            </a:pPr>
            <a:r>
              <a:rPr lang="en-US" altLang="zh-CN" sz="1400" b="1" dirty="0">
                <a:solidFill>
                  <a:srgbClr val="000000"/>
                </a:solidFill>
                <a:latin typeface="Calibri" charset="0"/>
                <a:ea typeface="Calibri" charset="0"/>
                <a:cs typeface="Calibri"/>
                <a:sym typeface="Calibri"/>
              </a:rPr>
              <a:t>Linked by the project git</a:t>
            </a:r>
          </a:p>
          <a:p>
            <a:pPr marL="800100" lvl="1" indent="-279400">
              <a:buClr>
                <a:srgbClr val="0E101A"/>
              </a:buClr>
              <a:buFont typeface="Calibri"/>
              <a:buChar char="•"/>
            </a:pPr>
            <a:r>
              <a:rPr lang="en-US" altLang="zh-CN" sz="1400" b="1" dirty="0">
                <a:solidFill>
                  <a:srgbClr val="000000"/>
                </a:solidFill>
                <a:latin typeface="Calibri" charset="0"/>
                <a:ea typeface="Calibri" charset="0"/>
                <a:cs typeface="Calibri"/>
                <a:sym typeface="Calibri"/>
              </a:rPr>
              <a:t>In some </a:t>
            </a:r>
            <a:r>
              <a:rPr lang="en-US" altLang="zh-CN" sz="1400" b="1" dirty="0">
                <a:solidFill>
                  <a:srgbClr val="000000"/>
                </a:solidFill>
                <a:latin typeface="Calibri" charset="0"/>
                <a:cs typeface="Calibri"/>
              </a:rPr>
              <a:t>Organizations space like</a:t>
            </a:r>
            <a:r>
              <a:rPr lang="en-US" altLang="zh-CN" sz="1400" b="1" dirty="0">
                <a:solidFill>
                  <a:srgbClr val="000000"/>
                </a:solidFill>
                <a:latin typeface="Calibri" charset="0"/>
                <a:cs typeface="Calibri"/>
                <a:sym typeface="Calibri"/>
              </a:rPr>
              <a:t>  github</a:t>
            </a:r>
            <a:r>
              <a:rPr lang="en-US" altLang="zh-CN" sz="1400" b="1" dirty="0">
                <a:solidFill>
                  <a:srgbClr val="000000"/>
                </a:solidFill>
                <a:latin typeface="Calibri" charset="0"/>
                <a:ea typeface="Calibri" charset="0"/>
                <a:cs typeface="Calibri"/>
                <a:sym typeface="Calibri"/>
              </a:rPr>
              <a:t>.com/AOSP-RISCV/*</a:t>
            </a:r>
          </a:p>
          <a:p>
            <a:pPr marL="800100" lvl="1" indent="-279400">
              <a:buClr>
                <a:srgbClr val="0E101A"/>
              </a:buClr>
              <a:buFont typeface="Calibri"/>
              <a:buChar char="•"/>
            </a:pPr>
            <a:r>
              <a:rPr lang="en-US" altLang="zh-CN" sz="1400" b="1" dirty="0">
                <a:solidFill>
                  <a:srgbClr val="000000"/>
                </a:solidFill>
                <a:latin typeface="Calibri" charset="0"/>
                <a:ea typeface="Calibri" charset="0"/>
                <a:cs typeface="Calibri"/>
                <a:sym typeface="Calibri"/>
              </a:rPr>
              <a:t>Script for projects build, pack, tests</a:t>
            </a:r>
          </a:p>
          <a:p>
            <a:pPr marL="800100" lvl="1" indent="-279400">
              <a:buClr>
                <a:srgbClr val="0E101A"/>
              </a:buClr>
              <a:buFont typeface="Calibri"/>
              <a:buChar char="•"/>
            </a:pPr>
            <a:r>
              <a:rPr lang="en-US" altLang="zh-CN" sz="1400" b="1" dirty="0">
                <a:solidFill>
                  <a:srgbClr val="000000"/>
                </a:solidFill>
                <a:latin typeface="Calibri" charset="0"/>
                <a:ea typeface="Calibri" charset="0"/>
                <a:cs typeface="Calibri"/>
                <a:sym typeface="Calibri"/>
              </a:rPr>
              <a:t>MAINTAINERS list in kernel format</a:t>
            </a:r>
          </a:p>
          <a:p>
            <a:pPr marL="800100" lvl="1" indent="-279400">
              <a:buClr>
                <a:srgbClr val="0E101A"/>
              </a:buClr>
              <a:buFont typeface="Calibri"/>
              <a:buChar char="•"/>
            </a:pPr>
            <a:r>
              <a:rPr lang="en-US" altLang="zh-CN" sz="1400" b="1" dirty="0">
                <a:solidFill>
                  <a:srgbClr val="000000"/>
                </a:solidFill>
                <a:latin typeface="Calibri" charset="0"/>
                <a:cs typeface="Calibri"/>
                <a:sym typeface="Calibri"/>
              </a:rPr>
              <a:t>Feature dev branch for staging code</a:t>
            </a:r>
          </a:p>
          <a:p>
            <a:pPr marL="342900" indent="-279400">
              <a:buClr>
                <a:srgbClr val="0E101A"/>
              </a:buClr>
              <a:buFont typeface="Calibri"/>
              <a:buChar char="•"/>
            </a:pPr>
            <a:r>
              <a:rPr lang="en-US" altLang="zh-CN" sz="1600" b="1" dirty="0">
                <a:solidFill>
                  <a:srgbClr val="000000"/>
                </a:solidFill>
                <a:latin typeface="Calibri" charset="0"/>
                <a:cs typeface="Calibri"/>
                <a:sym typeface="Calibri"/>
              </a:rPr>
              <a:t>Schedule for the third or later meeting</a:t>
            </a:r>
          </a:p>
          <a:p>
            <a:pPr marL="800100" lvl="1" indent="-279400">
              <a:buClr>
                <a:srgbClr val="0E101A"/>
              </a:buClr>
              <a:buFont typeface="Calibri"/>
              <a:buChar char="•"/>
            </a:pPr>
            <a:r>
              <a:rPr lang="en-US" altLang="zh-CN" sz="1400" b="1" dirty="0">
                <a:solidFill>
                  <a:srgbClr val="000000"/>
                </a:solidFill>
                <a:latin typeface="Calibri" charset="0"/>
                <a:cs typeface="Calibri"/>
              </a:rPr>
              <a:t>every 2-st and 4-rd </a:t>
            </a:r>
            <a:r>
              <a:rPr lang="en-US" altLang="zh-CN" sz="1400" b="1" dirty="0" err="1">
                <a:solidFill>
                  <a:srgbClr val="000000"/>
                </a:solidFill>
                <a:latin typeface="Calibri" charset="0"/>
                <a:cs typeface="Calibri"/>
              </a:rPr>
              <a:t>wednesday</a:t>
            </a:r>
            <a:endParaRPr lang="en-US" altLang="zh-CN" sz="1400" b="1" dirty="0">
              <a:solidFill>
                <a:srgbClr val="000000"/>
              </a:solidFill>
              <a:latin typeface="Calibri" charset="0"/>
              <a:cs typeface="Calibri"/>
            </a:endParaRPr>
          </a:p>
          <a:p>
            <a:pPr marL="800100" lvl="1" indent="-279400">
              <a:buClr>
                <a:srgbClr val="0E101A"/>
              </a:buClr>
              <a:buFont typeface="Calibri"/>
              <a:buChar char="•"/>
            </a:pPr>
            <a:r>
              <a:rPr lang="en-US" altLang="zh-CN" sz="1400" b="1" dirty="0">
                <a:solidFill>
                  <a:srgbClr val="000000"/>
                </a:solidFill>
                <a:latin typeface="Calibri" charset="0"/>
                <a:cs typeface="Calibri"/>
              </a:rPr>
              <a:t>8:00 (Pacific) / 17:00 (Central European) / 23:00 (China)</a:t>
            </a:r>
            <a:endParaRPr lang="en-US" altLang="zh-CN" sz="1400" b="1" dirty="0">
              <a:solidFill>
                <a:srgbClr val="0070C0"/>
              </a:solidFill>
              <a:latin typeface="Calibri" charset="0"/>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7" name="Google Shape;307;p50"/>
          <p:cNvSpPr txBox="1">
            <a:spLocks noGrp="1"/>
          </p:cNvSpPr>
          <p:nvPr>
            <p:ph type="title"/>
          </p:nvPr>
        </p:nvSpPr>
        <p:spPr>
          <a:xfrm>
            <a:off x="239524" y="192000"/>
            <a:ext cx="7281415" cy="514500"/>
          </a:xfrm>
          <a:prstGeom prst="rect">
            <a:avLst/>
          </a:prstGeom>
        </p:spPr>
        <p:txBody>
          <a:bodyPr spcFirstLastPara="1" wrap="square" lIns="67850" tIns="33350" rIns="67850" bIns="33350" anchor="ctr" anchorCtr="0">
            <a:noAutofit/>
          </a:bodyPr>
          <a:lstStyle/>
          <a:p>
            <a:r>
              <a:rPr lang="en-US" altLang="zh-CN" dirty="0"/>
              <a:t>Open Discussion</a:t>
            </a:r>
            <a:endParaRPr dirty="0"/>
          </a:p>
        </p:txBody>
      </p:sp>
      <p:sp>
        <p:nvSpPr>
          <p:cNvPr id="308" name="Google Shape;308;p50"/>
          <p:cNvSpPr txBox="1">
            <a:spLocks noGrp="1"/>
          </p:cNvSpPr>
          <p:nvPr>
            <p:ph type="body" idx="1"/>
          </p:nvPr>
        </p:nvSpPr>
        <p:spPr>
          <a:xfrm>
            <a:off x="242585" y="811325"/>
            <a:ext cx="8649900" cy="3980100"/>
          </a:xfrm>
          <a:prstGeom prst="rect">
            <a:avLst/>
          </a:prstGeom>
        </p:spPr>
        <p:txBody>
          <a:bodyPr spcFirstLastPara="1" wrap="square" lIns="68575" tIns="34275" rIns="68575" bIns="34275" anchor="t" anchorCtr="0">
            <a:noAutofit/>
          </a:bodyPr>
          <a:lstStyle/>
          <a:p>
            <a:pPr marL="342900" lvl="0" indent="-279400">
              <a:buClr>
                <a:srgbClr val="0E101A"/>
              </a:buClr>
              <a:buSzPts val="1800"/>
              <a:buFont typeface="Calibri"/>
              <a:buChar char="•"/>
            </a:pPr>
            <a:r>
              <a:rPr lang="en-US" altLang="zh-CN" sz="1800" b="1" dirty="0">
                <a:solidFill>
                  <a:srgbClr val="0E101A"/>
                </a:solidFill>
                <a:latin typeface="Calibri" charset="0"/>
                <a:ea typeface="Calibri" charset="0"/>
                <a:cs typeface="Calibri"/>
                <a:sym typeface="Calibri"/>
              </a:rPr>
              <a:t>Suggestions for the SIG charter</a:t>
            </a:r>
          </a:p>
          <a:p>
            <a:pPr marL="342900" lvl="0" indent="-279400">
              <a:buClr>
                <a:srgbClr val="0E101A"/>
              </a:buClr>
              <a:buSzPts val="1800"/>
              <a:buFont typeface="Calibri"/>
              <a:buChar char="•"/>
            </a:pPr>
            <a:r>
              <a:rPr lang="en-US" altLang="zh-CN" sz="1800" b="1" dirty="0">
                <a:solidFill>
                  <a:srgbClr val="0E101A"/>
                </a:solidFill>
                <a:latin typeface="Calibri" charset="0"/>
                <a:ea typeface="Calibri" charset="0"/>
                <a:cs typeface="Calibri"/>
                <a:sym typeface="Calibri"/>
              </a:rPr>
              <a:t>Any other high priority submodules should be added to the tasks list</a:t>
            </a:r>
          </a:p>
          <a:p>
            <a:pPr marL="342900" lvl="0" indent="-279400" algn="l" rtl="0">
              <a:spcBef>
                <a:spcPts val="0"/>
              </a:spcBef>
              <a:spcAft>
                <a:spcPts val="0"/>
              </a:spcAft>
              <a:buClr>
                <a:srgbClr val="0E101A"/>
              </a:buClr>
              <a:buSzPts val="1800"/>
              <a:buFont typeface="Calibri"/>
              <a:buChar char="•"/>
            </a:pPr>
            <a:r>
              <a:rPr lang="en-US" altLang="zh-CN" sz="1800" b="1" dirty="0">
                <a:solidFill>
                  <a:srgbClr val="0E101A"/>
                </a:solidFill>
                <a:latin typeface="Calibri" charset="0"/>
                <a:ea typeface="Calibri" charset="0"/>
                <a:cs typeface="Calibri"/>
                <a:sym typeface="Calibri"/>
              </a:rPr>
              <a:t>memento for project kicking off </a:t>
            </a:r>
          </a:p>
          <a:p>
            <a:pPr marL="342900" lvl="0" indent="-279400" algn="l" rtl="0">
              <a:spcBef>
                <a:spcPts val="0"/>
              </a:spcBef>
              <a:spcAft>
                <a:spcPts val="0"/>
              </a:spcAft>
              <a:buClr>
                <a:srgbClr val="0E101A"/>
              </a:buClr>
              <a:buSzPts val="1800"/>
              <a:buFont typeface="Calibri"/>
              <a:buChar char="•"/>
            </a:pPr>
            <a:endParaRPr lang="en-GB" sz="1800" b="1" dirty="0">
              <a:solidFill>
                <a:srgbClr val="0E101A"/>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7" name="Google Shape;307;p50"/>
          <p:cNvSpPr txBox="1">
            <a:spLocks noGrp="1"/>
          </p:cNvSpPr>
          <p:nvPr>
            <p:ph type="title"/>
          </p:nvPr>
        </p:nvSpPr>
        <p:spPr>
          <a:xfrm>
            <a:off x="239524" y="192000"/>
            <a:ext cx="7281415" cy="514500"/>
          </a:xfrm>
          <a:prstGeom prst="rect">
            <a:avLst/>
          </a:prstGeom>
        </p:spPr>
        <p:txBody>
          <a:bodyPr spcFirstLastPara="1" wrap="square" lIns="67850" tIns="33350" rIns="67850" bIns="33350" anchor="ctr" anchorCtr="0">
            <a:noAutofit/>
          </a:bodyPr>
          <a:lstStyle/>
          <a:p>
            <a:r>
              <a:rPr lang="en-US" altLang="zh-CN" dirty="0"/>
              <a:t>related links</a:t>
            </a:r>
            <a:endParaRPr dirty="0"/>
          </a:p>
        </p:txBody>
      </p:sp>
      <p:sp>
        <p:nvSpPr>
          <p:cNvPr id="308" name="Google Shape;308;p50"/>
          <p:cNvSpPr txBox="1">
            <a:spLocks noGrp="1"/>
          </p:cNvSpPr>
          <p:nvPr>
            <p:ph type="body" idx="1"/>
          </p:nvPr>
        </p:nvSpPr>
        <p:spPr>
          <a:xfrm>
            <a:off x="242585" y="811325"/>
            <a:ext cx="8649900" cy="3980100"/>
          </a:xfrm>
          <a:prstGeom prst="rect">
            <a:avLst/>
          </a:prstGeom>
        </p:spPr>
        <p:txBody>
          <a:bodyPr spcFirstLastPara="1" wrap="square" lIns="68575" tIns="34275" rIns="68575" bIns="34275" anchor="t" anchorCtr="0">
            <a:noAutofit/>
          </a:bodyPr>
          <a:lstStyle/>
          <a:p>
            <a:pPr marL="342900" indent="-279400">
              <a:buClr>
                <a:srgbClr val="0E101A"/>
              </a:buClr>
              <a:buSzPts val="1800"/>
              <a:buFont typeface="Calibri"/>
              <a:buChar char="•"/>
            </a:pPr>
            <a:r>
              <a:rPr lang="en-US" altLang="zh-CN" sz="1800" b="1" dirty="0">
                <a:solidFill>
                  <a:srgbClr val="0E101A"/>
                </a:solidFill>
                <a:latin typeface="Calibri" charset="0"/>
                <a:cs typeface="Calibri"/>
                <a:sym typeface="Calibri"/>
              </a:rPr>
              <a:t>SIG Mail list:  sig-android@lists.riscv.org</a:t>
            </a:r>
          </a:p>
          <a:p>
            <a:pPr marL="342900" indent="-279400">
              <a:buClr>
                <a:srgbClr val="0E101A"/>
              </a:buClr>
              <a:buSzPts val="1800"/>
              <a:buFont typeface="Calibri"/>
              <a:buChar char="•"/>
            </a:pPr>
            <a:r>
              <a:rPr lang="en-US" altLang="zh-CN" sz="1800" b="1" dirty="0">
                <a:solidFill>
                  <a:srgbClr val="0E101A"/>
                </a:solidFill>
                <a:latin typeface="Calibri" charset="0"/>
                <a:cs typeface="Calibri"/>
                <a:sym typeface="Calibri"/>
              </a:rPr>
              <a:t>SIG Subscription: lists.riscv.org/g/sig-android</a:t>
            </a:r>
          </a:p>
          <a:p>
            <a:pPr marL="342900" indent="-279400">
              <a:buClr>
                <a:srgbClr val="0E101A"/>
              </a:buClr>
              <a:buSzPts val="1800"/>
              <a:buFont typeface="Calibri"/>
              <a:buChar char="•"/>
            </a:pPr>
            <a:endParaRPr lang="en-US" altLang="zh-CN" sz="1800" b="1" dirty="0">
              <a:solidFill>
                <a:srgbClr val="0E101A"/>
              </a:solidFill>
              <a:latin typeface="Calibri" charset="0"/>
              <a:cs typeface="Calibri"/>
              <a:sym typeface="Calibri"/>
            </a:endParaRPr>
          </a:p>
        </p:txBody>
      </p:sp>
    </p:spTree>
    <p:extLst>
      <p:ext uri="{BB962C8B-B14F-4D97-AF65-F5344CB8AC3E}">
        <p14:creationId xmlns:p14="http://schemas.microsoft.com/office/powerpoint/2010/main" val="35552230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52"/>
          <p:cNvSpPr txBox="1">
            <a:spLocks noGrp="1"/>
          </p:cNvSpPr>
          <p:nvPr>
            <p:ph type="title"/>
          </p:nvPr>
        </p:nvSpPr>
        <p:spPr>
          <a:xfrm>
            <a:off x="259800" y="900125"/>
            <a:ext cx="8624400" cy="26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7"/>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Antitrust Policy Notice</a:t>
            </a:r>
          </a:p>
          <a:p>
            <a:pPr marL="0" lvl="0" indent="0" algn="l" rtl="0">
              <a:spcBef>
                <a:spcPts val="0"/>
              </a:spcBef>
              <a:spcAft>
                <a:spcPts val="0"/>
              </a:spcAft>
              <a:buNone/>
            </a:pPr>
            <a:endParaRPr lang="en-GB" dirty="0"/>
          </a:p>
          <a:p>
            <a:pPr marL="0" lvl="0" indent="0" algn="l" rtl="0">
              <a:spcBef>
                <a:spcPts val="0"/>
              </a:spcBef>
              <a:spcAft>
                <a:spcPts val="0"/>
              </a:spcAft>
              <a:buClr>
                <a:schemeClr val="dk1"/>
              </a:buClr>
              <a:buSzPts val="1100"/>
              <a:buFont typeface="Arial" panose="020B0604020202020204"/>
              <a:buNone/>
            </a:pPr>
            <a:endParaRPr lang="en-GB" dirty="0"/>
          </a:p>
        </p:txBody>
      </p:sp>
      <p:sp>
        <p:nvSpPr>
          <p:cNvPr id="284" name="Google Shape;284;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500"/>
              <a:buFont typeface="Arial" panose="020B0604020202020204"/>
              <a:buNone/>
            </a:pPr>
            <a:r>
              <a:rPr lang="en-GB" sz="1600" dirty="0">
                <a:solidFill>
                  <a:schemeClr val="dk1"/>
                </a:solidFill>
                <a:latin typeface="Arial" panose="020B0604020202020204"/>
                <a:ea typeface="Arial" panose="020B0604020202020204"/>
                <a:cs typeface="Arial" panose="020B0604020202020204"/>
                <a:sym typeface="Arial" panose="020B0604020202020204"/>
              </a:rPr>
              <a:t>RISC-V International meetings involve participation by industry competitors, and it is the intention of RISC-V International to conduct all its activities in accordance with applicable antitrust and competition laws. It is therefore extremely important that attendees adhere to meeting agendas, and be aware of, and not participate in, any activities that are prohibited under applicable US state, federal or foreign antitrust and competition laws.</a:t>
            </a:r>
            <a:endParaRPr dirty="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Clr>
                <a:schemeClr val="dk1"/>
              </a:buClr>
              <a:buSzPts val="1500"/>
              <a:buFont typeface="Arial" panose="020B0604020202020204"/>
              <a:buNone/>
            </a:pPr>
            <a:endParaRPr sz="1600" dirty="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Clr>
                <a:schemeClr val="dk1"/>
              </a:buClr>
              <a:buSzPts val="1500"/>
              <a:buFont typeface="Arial" panose="020B0604020202020204"/>
              <a:buNone/>
            </a:pPr>
            <a:r>
              <a:rPr lang="en-GB" sz="1600" dirty="0">
                <a:solidFill>
                  <a:schemeClr val="dk1"/>
                </a:solidFill>
                <a:latin typeface="Arial" panose="020B0604020202020204"/>
                <a:ea typeface="Arial" panose="020B0604020202020204"/>
                <a:cs typeface="Arial" panose="020B0604020202020204"/>
                <a:sym typeface="Arial" panose="020B0604020202020204"/>
              </a:rPr>
              <a:t>Examples of types of actions that are prohibited at RISC-V International meetings and in connection with RISC-V International activities are described in the RISC-V International Regulations Article 7 available here: </a:t>
            </a:r>
            <a:r>
              <a:rPr lang="en-GB" sz="1600" u="sng" dirty="0">
                <a:solidFill>
                  <a:schemeClr val="hlink"/>
                </a:solidFill>
                <a:latin typeface="Arial" panose="020B0604020202020204"/>
                <a:ea typeface="Arial" panose="020B0604020202020204"/>
                <a:cs typeface="Arial" panose="020B0604020202020204"/>
                <a:sym typeface="Arial" panose="020B0604020202020204"/>
                <a:hlinkClick r:id="rId3"/>
              </a:rPr>
              <a:t>https://riscv.org/regulations/</a:t>
            </a:r>
            <a:endParaRPr sz="1600" dirty="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Clr>
                <a:schemeClr val="dk1"/>
              </a:buClr>
              <a:buSzPts val="1500"/>
              <a:buFont typeface="Arial" panose="020B0604020202020204"/>
              <a:buNone/>
            </a:pPr>
            <a:endParaRPr sz="1600" dirty="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Clr>
                <a:schemeClr val="dk1"/>
              </a:buClr>
              <a:buSzPts val="1500"/>
              <a:buFont typeface="Arial" panose="020B0604020202020204"/>
              <a:buNone/>
            </a:pPr>
            <a:r>
              <a:rPr lang="en-GB" sz="1600" dirty="0">
                <a:solidFill>
                  <a:schemeClr val="dk1"/>
                </a:solidFill>
                <a:latin typeface="Arial" panose="020B0604020202020204"/>
                <a:ea typeface="Arial" panose="020B0604020202020204"/>
                <a:cs typeface="Arial" panose="020B0604020202020204"/>
                <a:sym typeface="Arial" panose="020B0604020202020204"/>
              </a:rPr>
              <a:t>If you have questions about these matters, please contact your company counsel.</a:t>
            </a:r>
            <a:endParaRPr dirty="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8"/>
          <p:cNvSpPr txBox="1">
            <a:spLocks noGrp="1"/>
          </p:cNvSpPr>
          <p:nvPr>
            <p:ph type="sldNum" idx="12"/>
          </p:nvPr>
        </p:nvSpPr>
        <p:spPr>
          <a:xfrm>
            <a:off x="5029200" y="3625813"/>
            <a:ext cx="1600200" cy="171600"/>
          </a:xfrm>
          <a:prstGeom prst="rect">
            <a:avLst/>
          </a:prstGeom>
          <a:noFill/>
          <a:ln>
            <a:noFill/>
          </a:ln>
        </p:spPr>
        <p:txBody>
          <a:bodyPr spcFirstLastPara="1" wrap="square" lIns="68575" tIns="34275" rIns="68575" bIns="34275"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en-GB"/>
              <a:t>3</a:t>
            </a:fld>
            <a:endParaRPr lang="en-GB"/>
          </a:p>
        </p:txBody>
      </p:sp>
      <p:sp>
        <p:nvSpPr>
          <p:cNvPr id="290" name="Google Shape;290;p48"/>
          <p:cNvSpPr txBox="1">
            <a:spLocks noGrp="1"/>
          </p:cNvSpPr>
          <p:nvPr>
            <p:ph type="title"/>
          </p:nvPr>
        </p:nvSpPr>
        <p:spPr>
          <a:xfrm>
            <a:off x="275118" y="161365"/>
            <a:ext cx="6011400" cy="514500"/>
          </a:xfrm>
          <a:prstGeom prst="rect">
            <a:avLst/>
          </a:prstGeom>
          <a:noFill/>
          <a:ln>
            <a:noFill/>
          </a:ln>
        </p:spPr>
        <p:txBody>
          <a:bodyPr spcFirstLastPara="1" wrap="square" lIns="67850" tIns="33350" rIns="67850" bIns="33350" anchor="ctr" anchorCtr="0">
            <a:noAutofit/>
          </a:bodyPr>
          <a:lstStyle/>
          <a:p>
            <a:pPr marL="0" lvl="0" indent="0" algn="l" rtl="0">
              <a:lnSpc>
                <a:spcPct val="95000"/>
              </a:lnSpc>
              <a:spcBef>
                <a:spcPts val="0"/>
              </a:spcBef>
              <a:spcAft>
                <a:spcPts val="0"/>
              </a:spcAft>
              <a:buSzPts val="1100"/>
              <a:buNone/>
            </a:pPr>
            <a:r>
              <a:rPr lang="en-GB"/>
              <a:t>RISC-V International</a:t>
            </a:r>
          </a:p>
        </p:txBody>
      </p:sp>
      <p:sp>
        <p:nvSpPr>
          <p:cNvPr id="291" name="Google Shape;291;p48"/>
          <p:cNvSpPr txBox="1">
            <a:spLocks noGrp="1"/>
          </p:cNvSpPr>
          <p:nvPr>
            <p:ph type="body" idx="1"/>
          </p:nvPr>
        </p:nvSpPr>
        <p:spPr>
          <a:xfrm>
            <a:off x="366824" y="1034303"/>
            <a:ext cx="8472300" cy="38940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SzPts val="1500"/>
              <a:buNone/>
            </a:pPr>
            <a:r>
              <a:rPr lang="en-GB" sz="1800" dirty="0"/>
              <a:t>RISC-V is a free and open ISA enabling a new era of processor innovation through open standard collaboration. Born in academia and research, RISC-V ISA delivers a new level of free, extensible software and hardware freedom on architecture, paving the way for the next 50 years of computing design and innovation.</a:t>
            </a:r>
          </a:p>
          <a:p>
            <a:pPr marL="0" lvl="0" indent="0" algn="l" rtl="0">
              <a:lnSpc>
                <a:spcPct val="100000"/>
              </a:lnSpc>
              <a:spcBef>
                <a:spcPts val="0"/>
              </a:spcBef>
              <a:spcAft>
                <a:spcPts val="0"/>
              </a:spcAft>
              <a:buSzPts val="1500"/>
              <a:buNone/>
            </a:pPr>
            <a:endParaRPr sz="1800" dirty="0"/>
          </a:p>
          <a:p>
            <a:pPr marL="0" lvl="0" indent="0" algn="l" rtl="0">
              <a:lnSpc>
                <a:spcPct val="100000"/>
              </a:lnSpc>
              <a:spcBef>
                <a:spcPts val="0"/>
              </a:spcBef>
              <a:spcAft>
                <a:spcPts val="0"/>
              </a:spcAft>
              <a:buSzPts val="1500"/>
              <a:buNone/>
            </a:pPr>
            <a:r>
              <a:rPr lang="en-GB" sz="1800" dirty="0"/>
              <a:t>We are a transparent, collaborative community where all are welcomed, and all members are encouraged to participate.</a:t>
            </a:r>
          </a:p>
          <a:p>
            <a:pPr marL="0" lvl="0" indent="0" algn="l" rtl="0">
              <a:lnSpc>
                <a:spcPct val="100000"/>
              </a:lnSpc>
              <a:spcBef>
                <a:spcPts val="0"/>
              </a:spcBef>
              <a:spcAft>
                <a:spcPts val="0"/>
              </a:spcAft>
              <a:buSzPts val="1500"/>
              <a:buNone/>
            </a:pPr>
            <a:endParaRPr sz="1800" dirty="0"/>
          </a:p>
          <a:p>
            <a:pPr marL="0" lvl="0" indent="0" algn="l" rtl="0">
              <a:lnSpc>
                <a:spcPct val="100000"/>
              </a:lnSpc>
              <a:spcBef>
                <a:spcPts val="0"/>
              </a:spcBef>
              <a:spcAft>
                <a:spcPts val="0"/>
              </a:spcAft>
              <a:buSzPts val="1500"/>
              <a:buNone/>
            </a:pPr>
            <a:r>
              <a:rPr lang="en-GB" sz="1800" dirty="0"/>
              <a:t>We as members, contributors, and leaders pledge to make participation in our community a harassment-free experience for everyone. </a:t>
            </a:r>
          </a:p>
          <a:p>
            <a:pPr marL="0" lvl="0" indent="0" algn="l" rtl="0">
              <a:lnSpc>
                <a:spcPct val="100000"/>
              </a:lnSpc>
              <a:spcBef>
                <a:spcPts val="0"/>
              </a:spcBef>
              <a:spcAft>
                <a:spcPts val="0"/>
              </a:spcAft>
              <a:buSzPts val="1500"/>
              <a:buNone/>
            </a:pPr>
            <a:endParaRPr sz="1800" dirty="0"/>
          </a:p>
          <a:p>
            <a:pPr marL="0" lvl="0" indent="0" algn="l" rtl="0">
              <a:lnSpc>
                <a:spcPct val="100000"/>
              </a:lnSpc>
              <a:spcBef>
                <a:spcPts val="0"/>
              </a:spcBef>
              <a:spcAft>
                <a:spcPts val="0"/>
              </a:spcAft>
              <a:buSzPts val="1500"/>
              <a:buNone/>
            </a:pPr>
            <a:r>
              <a:rPr lang="en-GB" sz="1800" u="sng" dirty="0">
                <a:solidFill>
                  <a:schemeClr val="hlink"/>
                </a:solidFill>
                <a:hlinkClick r:id="rId3"/>
              </a:rPr>
              <a:t>https://riscv.org/risc-v-international-community-code-of-conduct/</a:t>
            </a:r>
            <a:endParaRPr sz="1800" dirty="0"/>
          </a:p>
          <a:p>
            <a:pPr marL="0" lvl="0" indent="0" algn="l" rtl="0">
              <a:lnSpc>
                <a:spcPct val="100000"/>
              </a:lnSpc>
              <a:spcBef>
                <a:spcPts val="0"/>
              </a:spcBef>
              <a:spcAft>
                <a:spcPts val="0"/>
              </a:spcAft>
              <a:buSzPts val="1500"/>
              <a:buNone/>
            </a:pPr>
            <a:endParaRPr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8" name="Google Shape;298;p49"/>
          <p:cNvSpPr txBox="1">
            <a:spLocks noGrp="1"/>
          </p:cNvSpPr>
          <p:nvPr>
            <p:ph type="title"/>
          </p:nvPr>
        </p:nvSpPr>
        <p:spPr>
          <a:xfrm>
            <a:off x="275118" y="161365"/>
            <a:ext cx="6011400" cy="514500"/>
          </a:xfrm>
          <a:prstGeom prst="rect">
            <a:avLst/>
          </a:prstGeom>
        </p:spPr>
        <p:txBody>
          <a:bodyPr spcFirstLastPara="1" wrap="square" lIns="67850" tIns="33350" rIns="67850" bIns="33350" anchor="ctr" anchorCtr="0">
            <a:noAutofit/>
          </a:bodyPr>
          <a:lstStyle/>
          <a:p>
            <a:pPr marL="0" lvl="0" indent="0" algn="l" rtl="0">
              <a:spcBef>
                <a:spcPts val="0"/>
              </a:spcBef>
              <a:spcAft>
                <a:spcPts val="0"/>
              </a:spcAft>
              <a:buNone/>
            </a:pPr>
            <a:r>
              <a:rPr lang="en-GB"/>
              <a:t>Agenda</a:t>
            </a:r>
          </a:p>
        </p:txBody>
      </p:sp>
      <p:sp>
        <p:nvSpPr>
          <p:cNvPr id="299" name="Google Shape;299;p49"/>
          <p:cNvSpPr txBox="1">
            <a:spLocks noGrp="1"/>
          </p:cNvSpPr>
          <p:nvPr>
            <p:ph type="body" idx="1"/>
          </p:nvPr>
        </p:nvSpPr>
        <p:spPr>
          <a:xfrm>
            <a:off x="423300" y="913525"/>
            <a:ext cx="8297400" cy="3265500"/>
          </a:xfrm>
          <a:prstGeom prst="rect">
            <a:avLst/>
          </a:prstGeom>
        </p:spPr>
        <p:txBody>
          <a:bodyPr spcFirstLastPara="1" wrap="square" lIns="68575" tIns="34275" rIns="68575" bIns="34275" anchor="t" anchorCtr="0">
            <a:noAutofit/>
          </a:bodyPr>
          <a:lstStyle/>
          <a:p>
            <a:pPr marL="342900" lvl="0" indent="-273050"/>
            <a:r>
              <a:rPr lang="en-US" altLang="zh-CN" dirty="0"/>
              <a:t>Self </a:t>
            </a:r>
            <a:r>
              <a:rPr lang="en-US" dirty="0">
                <a:sym typeface="+mn-ea"/>
              </a:rPr>
              <a:t>Introduction</a:t>
            </a:r>
          </a:p>
          <a:p>
            <a:pPr marL="342900" lvl="0" indent="-273050"/>
            <a:r>
              <a:rPr lang="en-US" dirty="0"/>
              <a:t>Introduction </a:t>
            </a:r>
            <a:r>
              <a:rPr lang="en-US" altLang="zh-CN" dirty="0"/>
              <a:t>to</a:t>
            </a:r>
            <a:r>
              <a:rPr lang="en-US" dirty="0"/>
              <a:t> Android SIG (</a:t>
            </a:r>
            <a:r>
              <a:rPr lang="en-US" altLang="zh-CN" dirty="0"/>
              <a:t>15</a:t>
            </a:r>
            <a:r>
              <a:rPr lang="en-US" dirty="0"/>
              <a:t>~20 min)</a:t>
            </a:r>
          </a:p>
          <a:p>
            <a:pPr marL="800100" lvl="1" indent="-273050"/>
            <a:r>
              <a:rPr lang="en-US" dirty="0"/>
              <a:t>The preliminary charter</a:t>
            </a:r>
          </a:p>
          <a:p>
            <a:pPr marL="800100" lvl="1" indent="-273050"/>
            <a:r>
              <a:rPr lang="en-US" dirty="0"/>
              <a:t>Current projects status</a:t>
            </a:r>
          </a:p>
          <a:p>
            <a:pPr marL="342900" indent="-273050"/>
            <a:r>
              <a:rPr lang="en-US" dirty="0"/>
              <a:t>Near term Plan</a:t>
            </a:r>
            <a:r>
              <a:rPr lang="en-US" altLang="zh-CN" dirty="0"/>
              <a:t> (15~20 min)</a:t>
            </a:r>
            <a:endParaRPr lang="en-US" dirty="0"/>
          </a:p>
          <a:p>
            <a:pPr marL="800100" lvl="1" indent="-273050"/>
            <a:r>
              <a:rPr lang="en-US" altLang="zh-CN" dirty="0"/>
              <a:t>Tasks breakdown</a:t>
            </a:r>
          </a:p>
          <a:p>
            <a:pPr marL="800100" lvl="1" indent="-273050"/>
            <a:r>
              <a:rPr lang="en-US" dirty="0"/>
              <a:t>Project</a:t>
            </a:r>
            <a:r>
              <a:rPr lang="en-US" altLang="zh-CN" dirty="0"/>
              <a:t>s</a:t>
            </a:r>
            <a:r>
              <a:rPr lang="en-US" dirty="0"/>
              <a:t>/Code management</a:t>
            </a:r>
          </a:p>
          <a:p>
            <a:pPr marL="342900" indent="-273050"/>
            <a:r>
              <a:rPr lang="en-GB" altLang="zh-CN" dirty="0"/>
              <a:t>Open Discussion</a:t>
            </a:r>
            <a:endParaRPr lang="en-GB" dirty="0"/>
          </a:p>
          <a:p>
            <a:pPr marL="0" lvl="0" indent="0" algn="l" rtl="0">
              <a:spcBef>
                <a:spcPts val="0"/>
              </a:spcBef>
              <a:spcAft>
                <a:spcPts val="0"/>
              </a:spcAft>
              <a:buNone/>
            </a:pPr>
            <a:endParaRPr sz="1700" dirty="0"/>
          </a:p>
          <a:p>
            <a:pPr marL="0" lvl="0" indent="0" algn="l" rtl="0">
              <a:spcBef>
                <a:spcPts val="0"/>
              </a:spcBef>
              <a:spcAft>
                <a:spcPts val="0"/>
              </a:spcAft>
              <a:buNone/>
            </a:pPr>
            <a:endParaRPr sz="2000" dirty="0"/>
          </a:p>
          <a:p>
            <a:pPr marL="0" lvl="0" indent="0" algn="l" rtl="0">
              <a:spcBef>
                <a:spcPts val="0"/>
              </a:spcBef>
              <a:spcAft>
                <a:spcPts val="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8" name="Google Shape;298;p49"/>
          <p:cNvSpPr txBox="1">
            <a:spLocks noGrp="1"/>
          </p:cNvSpPr>
          <p:nvPr>
            <p:ph type="title"/>
          </p:nvPr>
        </p:nvSpPr>
        <p:spPr>
          <a:xfrm>
            <a:off x="275118" y="161365"/>
            <a:ext cx="6011400" cy="514500"/>
          </a:xfrm>
          <a:prstGeom prst="rect">
            <a:avLst/>
          </a:prstGeom>
        </p:spPr>
        <p:txBody>
          <a:bodyPr spcFirstLastPara="1" wrap="square" lIns="67850" tIns="33350" rIns="67850" bIns="33350" anchor="ctr" anchorCtr="0">
            <a:noAutofit/>
          </a:bodyPr>
          <a:lstStyle/>
          <a:p>
            <a:pPr marL="0" lvl="0" indent="0" algn="l" rtl="0">
              <a:spcBef>
                <a:spcPts val="0"/>
              </a:spcBef>
              <a:spcAft>
                <a:spcPts val="0"/>
              </a:spcAft>
              <a:buNone/>
            </a:pPr>
            <a:r>
              <a:rPr lang="en-US" altLang="zh-CN" dirty="0">
                <a:sym typeface="+mn-ea"/>
              </a:rPr>
              <a:t>Self </a:t>
            </a:r>
            <a:r>
              <a:rPr lang="en-US" dirty="0">
                <a:sym typeface="+mn-ea"/>
              </a:rPr>
              <a:t>Introduction</a:t>
            </a:r>
            <a:endParaRPr lang="en-GB"/>
          </a:p>
        </p:txBody>
      </p:sp>
      <p:sp>
        <p:nvSpPr>
          <p:cNvPr id="299" name="Google Shape;299;p49"/>
          <p:cNvSpPr txBox="1">
            <a:spLocks noGrp="1"/>
          </p:cNvSpPr>
          <p:nvPr>
            <p:ph type="body" idx="1"/>
          </p:nvPr>
        </p:nvSpPr>
        <p:spPr>
          <a:xfrm>
            <a:off x="423300" y="913525"/>
            <a:ext cx="8297400" cy="3265500"/>
          </a:xfrm>
          <a:prstGeom prst="rect">
            <a:avLst/>
          </a:prstGeom>
        </p:spPr>
        <p:txBody>
          <a:bodyPr spcFirstLastPara="1" wrap="square" lIns="68575" tIns="34275" rIns="68575" bIns="34275" anchor="t" anchorCtr="0">
            <a:noAutofit/>
          </a:bodyPr>
          <a:lstStyle/>
          <a:p>
            <a:pPr marL="342900" lvl="0" indent="-273050"/>
            <a:r>
              <a:rPr lang="en-US" altLang="zh-CN" dirty="0"/>
              <a:t>Mao Han</a:t>
            </a:r>
            <a:r>
              <a:rPr lang="zh-CN" altLang="en-US" dirty="0"/>
              <a:t>，</a:t>
            </a:r>
            <a:r>
              <a:rPr lang="en-US" altLang="zh-CN" dirty="0"/>
              <a:t>Chen </a:t>
            </a:r>
            <a:r>
              <a:rPr lang="en-US" altLang="zh-CN" dirty="0" err="1"/>
              <a:t>GuoYin</a:t>
            </a:r>
            <a:r>
              <a:rPr lang="en-US" altLang="zh-CN" dirty="0"/>
              <a:t> </a:t>
            </a:r>
            <a:r>
              <a:rPr lang="zh-CN" altLang="en-US" dirty="0"/>
              <a:t>（</a:t>
            </a:r>
            <a:r>
              <a:rPr lang="en-US" altLang="zh-CN" dirty="0">
                <a:sym typeface="+mn-ea"/>
              </a:rPr>
              <a:t>Alibaba T</a:t>
            </a:r>
            <a:r>
              <a:rPr lang="zh-CN" altLang="en-US" dirty="0">
                <a:sym typeface="+mn-ea"/>
              </a:rPr>
              <a:t>-</a:t>
            </a:r>
            <a:r>
              <a:rPr lang="en-US" altLang="zh-CN" dirty="0">
                <a:sym typeface="+mn-ea"/>
              </a:rPr>
              <a:t>head</a:t>
            </a:r>
            <a:r>
              <a:rPr lang="zh-CN" altLang="en-US" dirty="0">
                <a:sym typeface="+mn-ea"/>
              </a:rPr>
              <a:t>）</a:t>
            </a:r>
            <a:endParaRPr lang="en-US" altLang="zh-CN" dirty="0"/>
          </a:p>
          <a:p>
            <a:pPr marL="342900" lvl="0" indent="-273050"/>
            <a:r>
              <a:rPr lang="en-US" altLang="zh-CN" dirty="0"/>
              <a:t>Zhang Zheng  (</a:t>
            </a:r>
            <a:r>
              <a:rPr lang="en-US" altLang="zh-CN" dirty="0">
                <a:sym typeface="+mn-ea"/>
              </a:rPr>
              <a:t>imagination</a:t>
            </a:r>
            <a:r>
              <a:rPr lang="en-US" altLang="zh-CN" dirty="0"/>
              <a:t>)</a:t>
            </a:r>
          </a:p>
          <a:p>
            <a:pPr marL="342900" lvl="0" indent="-273050"/>
            <a:r>
              <a:rPr lang="en-US" altLang="zh-CN" dirty="0"/>
              <a:t>Someone</a:t>
            </a:r>
            <a:r>
              <a:rPr lang="en-GB" altLang="zh-CN" dirty="0"/>
              <a:t> </a:t>
            </a:r>
            <a:r>
              <a:rPr lang="en-US" altLang="zh-CN" dirty="0"/>
              <a:t>else</a:t>
            </a:r>
            <a:endParaRPr lang="en-GB" dirty="0"/>
          </a:p>
          <a:p>
            <a:pPr marL="0" lvl="0" indent="0" algn="l" rtl="0">
              <a:spcBef>
                <a:spcPts val="0"/>
              </a:spcBef>
              <a:spcAft>
                <a:spcPts val="0"/>
              </a:spcAft>
              <a:buNone/>
            </a:pPr>
            <a:endParaRPr sz="1700" dirty="0"/>
          </a:p>
          <a:p>
            <a:pPr marL="0" lvl="0" indent="0" algn="l" rtl="0">
              <a:spcBef>
                <a:spcPts val="0"/>
              </a:spcBef>
              <a:spcAft>
                <a:spcPts val="0"/>
              </a:spcAft>
              <a:buNone/>
            </a:pPr>
            <a:endParaRPr sz="2000" dirty="0"/>
          </a:p>
          <a:p>
            <a:pPr marL="0" lvl="0" indent="0" algn="l" rtl="0">
              <a:spcBef>
                <a:spcPts val="0"/>
              </a:spcBef>
              <a:spcAft>
                <a:spcPts val="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60"/>
          <p:cNvSpPr txBox="1">
            <a:spLocks noGrp="1"/>
          </p:cNvSpPr>
          <p:nvPr>
            <p:ph type="title"/>
          </p:nvPr>
        </p:nvSpPr>
        <p:spPr>
          <a:xfrm>
            <a:off x="366824" y="215153"/>
            <a:ext cx="8015175" cy="685800"/>
          </a:xfrm>
          <a:prstGeom prst="rect">
            <a:avLst/>
          </a:prstGeom>
        </p:spPr>
        <p:txBody>
          <a:bodyPr spcFirstLastPara="1" wrap="square" lIns="67856" tIns="33338" rIns="67856" bIns="33338" anchor="ctr" anchorCtr="0">
            <a:noAutofit/>
          </a:bodyPr>
          <a:lstStyle/>
          <a:p>
            <a:r>
              <a:rPr lang="en-GB" dirty="0"/>
              <a:t>Android SIG - Preliminary Charter</a:t>
            </a:r>
            <a:endParaRPr dirty="0"/>
          </a:p>
          <a:p>
            <a:pPr>
              <a:buClr>
                <a:schemeClr val="dk1"/>
              </a:buClr>
              <a:buSzPts val="1100"/>
            </a:pPr>
            <a:r>
              <a:rPr lang="en-GB" sz="1200" dirty="0"/>
              <a:t>(Chair: </a:t>
            </a:r>
            <a:r>
              <a:rPr lang="en-US" altLang="zh-CN" sz="1200" dirty="0"/>
              <a:t>Mao Han</a:t>
            </a:r>
            <a:r>
              <a:rPr lang="en-GB" sz="1200" dirty="0"/>
              <a:t>, Vice Chair: Zhang </a:t>
            </a:r>
            <a:r>
              <a:rPr lang="en-GB" altLang="zh-CN" sz="1200" dirty="0"/>
              <a:t>Zheng</a:t>
            </a:r>
            <a:r>
              <a:rPr lang="en-GB" sz="1200" dirty="0"/>
              <a:t>)</a:t>
            </a:r>
            <a:endParaRPr dirty="0"/>
          </a:p>
        </p:txBody>
      </p:sp>
      <p:sp>
        <p:nvSpPr>
          <p:cNvPr id="390" name="Google Shape;390;p60"/>
          <p:cNvSpPr txBox="1">
            <a:spLocks noGrp="1"/>
          </p:cNvSpPr>
          <p:nvPr>
            <p:ph type="body" idx="1"/>
          </p:nvPr>
        </p:nvSpPr>
        <p:spPr>
          <a:xfrm>
            <a:off x="366825" y="900956"/>
            <a:ext cx="8472375" cy="4069350"/>
          </a:xfrm>
          <a:prstGeom prst="rect">
            <a:avLst/>
          </a:prstGeom>
        </p:spPr>
        <p:txBody>
          <a:bodyPr spcFirstLastPara="1" wrap="square" lIns="68569" tIns="34275" rIns="68569" bIns="34275" anchor="t" anchorCtr="0">
            <a:noAutofit/>
          </a:bodyPr>
          <a:lstStyle/>
          <a:p>
            <a:pPr marL="0" indent="0">
              <a:buNone/>
            </a:pPr>
            <a:endParaRPr sz="1275" dirty="0"/>
          </a:p>
          <a:p>
            <a:pPr marL="0" indent="0">
              <a:lnSpc>
                <a:spcPct val="90000"/>
              </a:lnSpc>
              <a:spcBef>
                <a:spcPts val="1500"/>
              </a:spcBef>
              <a:buNone/>
            </a:pPr>
            <a:r>
              <a:rPr lang="en-GB" sz="1275" b="1" dirty="0"/>
              <a:t>Scope:</a:t>
            </a:r>
            <a:endParaRPr sz="1275" b="1" dirty="0"/>
          </a:p>
          <a:p>
            <a:pPr marL="342900" indent="-252730">
              <a:lnSpc>
                <a:spcPct val="90000"/>
              </a:lnSpc>
              <a:spcBef>
                <a:spcPts val="1500"/>
              </a:spcBef>
            </a:pPr>
            <a:r>
              <a:rPr lang="en-GB" sz="1275" dirty="0"/>
              <a:t>Improve the functionality, efficiency, robustness of RISC-V support on Android software stack</a:t>
            </a:r>
            <a:endParaRPr sz="1275" dirty="0"/>
          </a:p>
          <a:p>
            <a:pPr marL="342900" indent="-252730">
              <a:lnSpc>
                <a:spcPct val="90000"/>
              </a:lnSpc>
            </a:pPr>
            <a:r>
              <a:rPr lang="en-GB" sz="1275" dirty="0"/>
              <a:t>Enable RISC-V based Android device development and make RISC-V Android products a reality in the near future.</a:t>
            </a:r>
            <a:endParaRPr sz="1275" dirty="0"/>
          </a:p>
          <a:p>
            <a:pPr marL="342900" indent="-252730">
              <a:lnSpc>
                <a:spcPct val="90000"/>
              </a:lnSpc>
            </a:pPr>
            <a:r>
              <a:rPr lang="en-GB" sz="1275" dirty="0"/>
              <a:t>Liaise with Google and Android community to coordinate the upstream and maintenance affairs.</a:t>
            </a:r>
            <a:endParaRPr sz="1275" dirty="0"/>
          </a:p>
          <a:p>
            <a:pPr marL="342900" indent="-252730">
              <a:lnSpc>
                <a:spcPct val="90000"/>
              </a:lnSpc>
            </a:pPr>
            <a:r>
              <a:rPr lang="en-GB" sz="1275" dirty="0"/>
              <a:t>Arrange and coordinate efforts of developers from different entities willing to contribute to the implementation of AOSP on RISC-V.</a:t>
            </a:r>
            <a:endParaRPr sz="1275" dirty="0"/>
          </a:p>
          <a:p>
            <a:pPr marL="0" indent="0">
              <a:lnSpc>
                <a:spcPct val="90000"/>
              </a:lnSpc>
              <a:spcBef>
                <a:spcPts val="1500"/>
              </a:spcBef>
              <a:buNone/>
            </a:pPr>
            <a:r>
              <a:rPr lang="en-GB" sz="1275" b="1" dirty="0"/>
              <a:t>Goals:</a:t>
            </a:r>
            <a:endParaRPr sz="1275" b="1" dirty="0"/>
          </a:p>
          <a:p>
            <a:pPr marL="342900" indent="-252730">
              <a:lnSpc>
                <a:spcPct val="90000"/>
              </a:lnSpc>
              <a:spcBef>
                <a:spcPts val="1500"/>
              </a:spcBef>
            </a:pPr>
            <a:r>
              <a:rPr lang="en-GB" sz="1275" dirty="0"/>
              <a:t>Maintain a stable version AOSP on RISC-V repository for device development.</a:t>
            </a:r>
            <a:endParaRPr sz="1275" dirty="0"/>
          </a:p>
          <a:p>
            <a:pPr marL="342900" indent="-252730">
              <a:lnSpc>
                <a:spcPct val="90000"/>
              </a:lnSpc>
            </a:pPr>
            <a:r>
              <a:rPr lang="en-GB" sz="1275" dirty="0"/>
              <a:t>Maintain an up-to-date version AOSP on RISC-V repository for upstream patchwork.</a:t>
            </a:r>
            <a:endParaRPr sz="1275" dirty="0"/>
          </a:p>
          <a:p>
            <a:pPr marL="342900" indent="-252730">
              <a:lnSpc>
                <a:spcPct val="90000"/>
              </a:lnSpc>
            </a:pPr>
            <a:r>
              <a:rPr lang="en-GB" sz="1275" dirty="0"/>
              <a:t>Upstream the RISC-V supports patches to the AOSP projects, Linux kernel, and external projects</a:t>
            </a:r>
            <a:endParaRPr sz="1275" dirty="0"/>
          </a:p>
          <a:p>
            <a:pPr marL="342900" indent="-252730">
              <a:lnSpc>
                <a:spcPct val="90000"/>
              </a:lnSpc>
            </a:pPr>
            <a:r>
              <a:rPr lang="en-GB" sz="1275" dirty="0"/>
              <a:t>Optimize the overall system performance to competitive level and provides a fluid user experience.</a:t>
            </a:r>
            <a:endParaRPr sz="1275" dirty="0"/>
          </a:p>
          <a:p>
            <a:pPr marL="342900" indent="-252730">
              <a:lnSpc>
                <a:spcPct val="90000"/>
              </a:lnSpc>
            </a:pPr>
            <a:r>
              <a:rPr lang="en-GB" sz="1275" dirty="0"/>
              <a:t>Ensure the entire port is fully compatible with the Android Compatibility Definition Document (CDD) and can pass the Compatibility Test Suite (CTS).</a:t>
            </a:r>
            <a:endParaRPr sz="1275" dirty="0"/>
          </a:p>
          <a:p>
            <a:pPr marL="342900" indent="-252730">
              <a:lnSpc>
                <a:spcPct val="90000"/>
              </a:lnSpc>
            </a:pPr>
            <a:r>
              <a:rPr lang="en-GB" sz="1275" dirty="0"/>
              <a:t>Help developing and maintaining AOSP supports for 1~2 RISC-V evaluation boards (available from online shop).</a:t>
            </a:r>
            <a:endParaRPr sz="1275" b="1" dirty="0"/>
          </a:p>
          <a:p>
            <a:pPr marL="685800" indent="0">
              <a:buNone/>
            </a:pPr>
            <a:endParaRPr sz="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7" name="Google Shape;307;p50"/>
          <p:cNvSpPr txBox="1">
            <a:spLocks noGrp="1"/>
          </p:cNvSpPr>
          <p:nvPr>
            <p:ph type="title"/>
          </p:nvPr>
        </p:nvSpPr>
        <p:spPr>
          <a:xfrm>
            <a:off x="239524" y="192000"/>
            <a:ext cx="7281415" cy="514500"/>
          </a:xfrm>
          <a:prstGeom prst="rect">
            <a:avLst/>
          </a:prstGeom>
        </p:spPr>
        <p:txBody>
          <a:bodyPr spcFirstLastPara="1" wrap="square" lIns="67850" tIns="33350" rIns="67850" bIns="33350" anchor="ctr" anchorCtr="0">
            <a:noAutofit/>
          </a:bodyPr>
          <a:lstStyle/>
          <a:p>
            <a:r>
              <a:rPr lang="en-US" altLang="zh-CN" dirty="0"/>
              <a:t>Current projects status</a:t>
            </a:r>
            <a:endParaRPr dirty="0"/>
          </a:p>
        </p:txBody>
      </p:sp>
      <p:sp>
        <p:nvSpPr>
          <p:cNvPr id="308" name="Google Shape;308;p50"/>
          <p:cNvSpPr txBox="1">
            <a:spLocks noGrp="1"/>
          </p:cNvSpPr>
          <p:nvPr>
            <p:ph type="body" idx="1"/>
          </p:nvPr>
        </p:nvSpPr>
        <p:spPr>
          <a:xfrm>
            <a:off x="239525" y="811325"/>
            <a:ext cx="8422154" cy="3980100"/>
          </a:xfrm>
          <a:prstGeom prst="rect">
            <a:avLst/>
          </a:prstGeom>
        </p:spPr>
        <p:txBody>
          <a:bodyPr spcFirstLastPara="1" wrap="square" lIns="68575" tIns="34275" rIns="68575" bIns="34275" anchor="t" anchorCtr="0">
            <a:noAutofit/>
          </a:bodyPr>
          <a:lstStyle/>
          <a:p>
            <a:pPr marL="342900" lvl="0" indent="-279400" algn="l" rtl="0">
              <a:spcBef>
                <a:spcPts val="0"/>
              </a:spcBef>
              <a:spcAft>
                <a:spcPts val="0"/>
              </a:spcAft>
              <a:buClr>
                <a:srgbClr val="0E101A"/>
              </a:buClr>
              <a:buSzPts val="1800"/>
              <a:buFont typeface="Calibri"/>
              <a:buChar char="•"/>
            </a:pPr>
            <a:r>
              <a:rPr lang="en-US" altLang="zh-CN" sz="1800" b="1" dirty="0">
                <a:solidFill>
                  <a:srgbClr val="0E101A"/>
                </a:solidFill>
                <a:latin typeface="Calibri"/>
                <a:ea typeface="Calibri"/>
                <a:cs typeface="Calibri"/>
                <a:sym typeface="Calibri"/>
              </a:rPr>
              <a:t>Base on Android 10 – Release</a:t>
            </a:r>
          </a:p>
          <a:p>
            <a:pPr marL="342900" lvl="0" indent="-279400">
              <a:buClr>
                <a:srgbClr val="0E101A"/>
              </a:buClr>
              <a:buSzPts val="1800"/>
              <a:buFont typeface="Calibri"/>
              <a:buChar char="•"/>
            </a:pPr>
            <a:r>
              <a:rPr lang="en-US" sz="1800" b="1" dirty="0">
                <a:solidFill>
                  <a:srgbClr val="0E101A"/>
                </a:solidFill>
                <a:latin typeface="Calibri"/>
                <a:ea typeface="Calibri"/>
                <a:cs typeface="Calibri"/>
                <a:sym typeface="Calibri"/>
              </a:rPr>
              <a:t>Two supported platforms: RVB-ICE</a:t>
            </a:r>
            <a:r>
              <a:rPr lang="zh-CN" altLang="en-US" sz="1800" b="1" dirty="0">
                <a:solidFill>
                  <a:srgbClr val="0E101A"/>
                </a:solidFill>
                <a:latin typeface="Calibri"/>
                <a:ea typeface="Calibri"/>
                <a:cs typeface="Calibri"/>
                <a:sym typeface="Calibri"/>
              </a:rPr>
              <a:t>、</a:t>
            </a:r>
            <a:r>
              <a:rPr lang="en-US" altLang="zh-CN" sz="1800" b="1" dirty="0">
                <a:solidFill>
                  <a:srgbClr val="0E101A"/>
                </a:solidFill>
                <a:latin typeface="Calibri"/>
                <a:ea typeface="Calibri"/>
                <a:cs typeface="Calibri"/>
                <a:sym typeface="Calibri"/>
              </a:rPr>
              <a:t>Emulator</a:t>
            </a:r>
          </a:p>
          <a:p>
            <a:pPr marL="342900" lvl="0" indent="-279400">
              <a:buClr>
                <a:srgbClr val="0E101A"/>
              </a:buClr>
              <a:buSzPts val="1800"/>
              <a:buFont typeface="Calibri"/>
              <a:buChar char="•"/>
            </a:pPr>
            <a:r>
              <a:rPr lang="en-US" altLang="zh-CN" sz="1800" b="1" dirty="0">
                <a:solidFill>
                  <a:srgbClr val="0E101A"/>
                </a:solidFill>
                <a:latin typeface="Calibri"/>
                <a:ea typeface="Calibri"/>
                <a:cs typeface="Calibri"/>
                <a:sym typeface="Calibri"/>
              </a:rPr>
              <a:t>64-bits Only</a:t>
            </a:r>
          </a:p>
          <a:p>
            <a:pPr marL="342900" lvl="0" indent="-279400">
              <a:buClr>
                <a:srgbClr val="0E101A"/>
              </a:buClr>
              <a:buSzPts val="1800"/>
              <a:buFont typeface="Calibri"/>
              <a:buChar char="•"/>
            </a:pPr>
            <a:r>
              <a:rPr lang="en-US" altLang="zh-CN" sz="1800" b="1" dirty="0">
                <a:solidFill>
                  <a:srgbClr val="0E101A"/>
                </a:solidFill>
                <a:latin typeface="Calibri"/>
                <a:ea typeface="Calibri"/>
                <a:cs typeface="Calibri"/>
                <a:sym typeface="Calibri"/>
              </a:rPr>
              <a:t>ABI: IMAFD (Basic integer/float/double and atomic extension)</a:t>
            </a:r>
          </a:p>
          <a:p>
            <a:pPr marL="342900" lvl="0" indent="-279400">
              <a:buClr>
                <a:srgbClr val="0E101A"/>
              </a:buClr>
              <a:buSzPts val="1800"/>
              <a:buFont typeface="Calibri"/>
              <a:buChar char="•"/>
            </a:pPr>
            <a:r>
              <a:rPr lang="en-US" altLang="zh-CN" sz="1800" b="1" dirty="0">
                <a:solidFill>
                  <a:srgbClr val="0E101A"/>
                </a:solidFill>
                <a:latin typeface="Calibri"/>
                <a:ea typeface="Calibri"/>
                <a:cs typeface="Calibri"/>
                <a:sym typeface="Calibri"/>
              </a:rPr>
              <a:t>Current public git (github.com/T-head-Semi/aosp-</a:t>
            </a:r>
            <a:r>
              <a:rPr lang="en-US" altLang="zh-CN" sz="1800" b="1" dirty="0" err="1">
                <a:solidFill>
                  <a:srgbClr val="0E101A"/>
                </a:solidFill>
                <a:latin typeface="Calibri"/>
                <a:ea typeface="Calibri"/>
                <a:cs typeface="Calibri"/>
                <a:sym typeface="Calibri"/>
              </a:rPr>
              <a:t>riscv</a:t>
            </a:r>
            <a:r>
              <a:rPr lang="en-US" altLang="zh-CN" sz="1800" b="1" dirty="0">
                <a:solidFill>
                  <a:srgbClr val="0E101A"/>
                </a:solidFill>
                <a:latin typeface="Calibri"/>
                <a:ea typeface="Calibri"/>
                <a:cs typeface="Calibri"/>
                <a:sym typeface="Calibri"/>
              </a:rPr>
              <a:t>)</a:t>
            </a:r>
          </a:p>
          <a:p>
            <a:pPr marL="800100" lvl="1" indent="-279400">
              <a:buClr>
                <a:srgbClr val="0E101A"/>
              </a:buClr>
              <a:buFont typeface="Calibri"/>
              <a:buChar char="•"/>
            </a:pPr>
            <a:r>
              <a:rPr lang="en-US" altLang="zh-CN" sz="1400" b="1" dirty="0">
                <a:solidFill>
                  <a:srgbClr val="0E101A"/>
                </a:solidFill>
                <a:latin typeface="Calibri"/>
                <a:ea typeface="Calibri"/>
                <a:cs typeface="Calibri"/>
                <a:sym typeface="Calibri"/>
              </a:rPr>
              <a:t>Relatively complete supports on fundamental components</a:t>
            </a:r>
          </a:p>
          <a:p>
            <a:pPr marL="800100" lvl="1" indent="-279400">
              <a:buClr>
                <a:srgbClr val="0E101A"/>
              </a:buClr>
              <a:buFont typeface="Calibri"/>
              <a:buChar char="•"/>
            </a:pPr>
            <a:r>
              <a:rPr lang="en-US" altLang="zh-CN" sz="1400" b="1" dirty="0">
                <a:solidFill>
                  <a:srgbClr val="0E101A"/>
                </a:solidFill>
                <a:latin typeface="Calibri"/>
                <a:ea typeface="Calibri"/>
                <a:cs typeface="Calibri"/>
                <a:sym typeface="Calibri"/>
              </a:rPr>
              <a:t>Basic supports on Applications, Debug/profiling tools and Development kit</a:t>
            </a:r>
          </a:p>
          <a:p>
            <a:pPr marL="800100" lvl="1" indent="-279400">
              <a:buClr>
                <a:srgbClr val="0E101A"/>
              </a:buClr>
              <a:buFont typeface="Calibri"/>
              <a:buChar char="•"/>
            </a:pPr>
            <a:r>
              <a:rPr lang="en-US" altLang="zh-CN" sz="1400" b="1" dirty="0">
                <a:solidFill>
                  <a:srgbClr val="0E101A"/>
                </a:solidFill>
                <a:latin typeface="Calibri"/>
                <a:cs typeface="Calibri"/>
                <a:sym typeface="Calibri"/>
              </a:rPr>
              <a:t>Poor supports on multimedia</a:t>
            </a:r>
            <a:r>
              <a:rPr lang="zh-CN" altLang="en-US" sz="1400" b="1" dirty="0">
                <a:solidFill>
                  <a:srgbClr val="0E101A"/>
                </a:solidFill>
                <a:latin typeface="Calibri"/>
                <a:cs typeface="Calibri"/>
                <a:sym typeface="Calibri"/>
              </a:rPr>
              <a:t>，</a:t>
            </a:r>
            <a:r>
              <a:rPr lang="en-US" altLang="zh-CN" sz="1400" b="1" dirty="0">
                <a:solidFill>
                  <a:srgbClr val="0E101A"/>
                </a:solidFill>
                <a:latin typeface="Calibri"/>
                <a:cs typeface="Calibri"/>
                <a:sym typeface="Calibri"/>
              </a:rPr>
              <a:t>security</a:t>
            </a:r>
            <a:r>
              <a:rPr lang="zh-CN" altLang="en-US" sz="1400" b="1" dirty="0">
                <a:solidFill>
                  <a:srgbClr val="0E101A"/>
                </a:solidFill>
                <a:latin typeface="Calibri"/>
                <a:cs typeface="Calibri"/>
                <a:sym typeface="Calibri"/>
              </a:rPr>
              <a:t>，</a:t>
            </a:r>
            <a:r>
              <a:rPr lang="en-US" altLang="zh-CN" sz="1400" b="1" dirty="0">
                <a:solidFill>
                  <a:srgbClr val="0E101A"/>
                </a:solidFill>
                <a:latin typeface="Calibri"/>
                <a:cs typeface="Calibri"/>
                <a:sym typeface="Calibri"/>
              </a:rPr>
              <a:t>NN</a:t>
            </a:r>
            <a:r>
              <a:rPr lang="zh-CN" altLang="en-US" sz="1400" b="1" dirty="0">
                <a:solidFill>
                  <a:srgbClr val="0E101A"/>
                </a:solidFill>
                <a:latin typeface="Calibri"/>
                <a:cs typeface="Calibri"/>
                <a:sym typeface="Calibri"/>
              </a:rPr>
              <a:t> </a:t>
            </a:r>
            <a:r>
              <a:rPr lang="en-US" altLang="zh-CN" sz="1400" b="1" dirty="0">
                <a:solidFill>
                  <a:srgbClr val="0E101A"/>
                </a:solidFill>
                <a:latin typeface="Calibri"/>
                <a:cs typeface="Calibri"/>
                <a:sym typeface="Calibri"/>
              </a:rPr>
              <a:t>and etc.</a:t>
            </a:r>
            <a:endParaRPr lang="en-US" altLang="zh-CN" sz="1600" b="1" dirty="0">
              <a:solidFill>
                <a:srgbClr val="0E101A"/>
              </a:solidFill>
              <a:latin typeface="Calibri"/>
              <a:cs typeface="Calibri"/>
              <a:sym typeface="Calibri"/>
            </a:endParaRPr>
          </a:p>
          <a:p>
            <a:pPr marL="800100" lvl="1" indent="-279400">
              <a:buClr>
                <a:srgbClr val="0E101A"/>
              </a:buClr>
              <a:buFont typeface="Calibri"/>
              <a:buChar char="•"/>
            </a:pPr>
            <a:r>
              <a:rPr lang="en-US" altLang="zh-CN" sz="1600" b="1" dirty="0">
                <a:solidFill>
                  <a:srgbClr val="0E101A"/>
                </a:solidFill>
                <a:latin typeface="Calibri"/>
                <a:ea typeface="Calibri"/>
                <a:cs typeface="Calibri"/>
                <a:sym typeface="Calibri"/>
              </a:rPr>
              <a:t>Prebuilt projects patches not opened yet</a:t>
            </a:r>
          </a:p>
          <a:p>
            <a:pPr marL="800100" lvl="1" indent="-279400">
              <a:buClr>
                <a:srgbClr val="0E101A"/>
              </a:buClr>
              <a:buFont typeface="Calibri"/>
              <a:buChar char="•"/>
            </a:pPr>
            <a:r>
              <a:rPr lang="en-US" altLang="zh-CN" sz="1600" b="1" dirty="0">
                <a:solidFill>
                  <a:srgbClr val="0E101A"/>
                </a:solidFill>
                <a:latin typeface="Calibri"/>
                <a:cs typeface="Calibri"/>
                <a:sym typeface="Calibri"/>
              </a:rPr>
              <a:t>One integrated git repository, hard to contribute</a:t>
            </a:r>
          </a:p>
          <a:p>
            <a:pPr marL="342900" lvl="0" indent="-279400">
              <a:buClr>
                <a:srgbClr val="0E101A"/>
              </a:buClr>
              <a:buSzPts val="1800"/>
              <a:buFont typeface="Calibri"/>
              <a:buChar char="•"/>
            </a:pPr>
            <a:r>
              <a:rPr lang="en-US" altLang="zh-CN" sz="1600" b="1" dirty="0">
                <a:solidFill>
                  <a:srgbClr val="0E101A"/>
                </a:solidFill>
                <a:latin typeface="Calibri"/>
                <a:cs typeface="Calibri"/>
                <a:sym typeface="Calibri"/>
              </a:rPr>
              <a:t>ART (</a:t>
            </a:r>
            <a:r>
              <a:rPr lang="en-US" altLang="zh-CN" sz="1600" b="1" dirty="0">
                <a:solidFill>
                  <a:srgbClr val="0E101A"/>
                </a:solidFill>
                <a:latin typeface="Calibri"/>
                <a:cs typeface="Calibri"/>
              </a:rPr>
              <a:t>Android Runtime</a:t>
            </a:r>
            <a:r>
              <a:rPr lang="en-US" altLang="zh-CN" sz="1600" b="1" dirty="0">
                <a:solidFill>
                  <a:srgbClr val="0E101A"/>
                </a:solidFill>
                <a:latin typeface="Calibri"/>
                <a:cs typeface="Calibri"/>
                <a:sym typeface="Calibri"/>
              </a:rPr>
              <a:t>)</a:t>
            </a:r>
          </a:p>
          <a:p>
            <a:pPr marL="800100" lvl="1" indent="-279400">
              <a:buClr>
                <a:srgbClr val="0E101A"/>
              </a:buClr>
              <a:buFont typeface="Calibri"/>
              <a:buChar char="•"/>
            </a:pPr>
            <a:r>
              <a:rPr lang="en-US" altLang="zh-CN" sz="1400" b="1" dirty="0">
                <a:solidFill>
                  <a:srgbClr val="0E101A"/>
                </a:solidFill>
                <a:latin typeface="Calibri"/>
                <a:cs typeface="Calibri"/>
                <a:sym typeface="Calibri"/>
              </a:rPr>
              <a:t>Fully supported CXX/M interpreter, AOT, JIT</a:t>
            </a:r>
          </a:p>
          <a:p>
            <a:pPr marL="800100" lvl="1" indent="-279400">
              <a:buClr>
                <a:srgbClr val="0E101A"/>
              </a:buClr>
              <a:buFont typeface="Calibri"/>
              <a:buChar char="•"/>
            </a:pPr>
            <a:r>
              <a:rPr lang="en-US" altLang="zh-CN" sz="1400" b="1" dirty="0" err="1">
                <a:solidFill>
                  <a:srgbClr val="0E101A"/>
                </a:solidFill>
                <a:latin typeface="Calibri"/>
                <a:cs typeface="Calibri"/>
                <a:sym typeface="Calibri"/>
              </a:rPr>
              <a:t>ctest</a:t>
            </a:r>
            <a:r>
              <a:rPr lang="en-US" altLang="zh-CN" sz="1400" b="1" dirty="0">
                <a:solidFill>
                  <a:srgbClr val="0E101A"/>
                </a:solidFill>
                <a:latin typeface="Calibri"/>
                <a:cs typeface="Calibri"/>
                <a:sym typeface="Calibri"/>
              </a:rPr>
              <a:t> &amp; </a:t>
            </a:r>
            <a:r>
              <a:rPr lang="en-US" altLang="zh-CN" sz="1400" b="1" dirty="0" err="1">
                <a:solidFill>
                  <a:srgbClr val="0E101A"/>
                </a:solidFill>
                <a:latin typeface="Calibri"/>
                <a:cs typeface="Calibri"/>
                <a:sym typeface="Calibri"/>
              </a:rPr>
              <a:t>gtests</a:t>
            </a:r>
            <a:r>
              <a:rPr lang="en-US" altLang="zh-CN" sz="1400" b="1" dirty="0">
                <a:solidFill>
                  <a:srgbClr val="0E101A"/>
                </a:solidFill>
                <a:latin typeface="Calibri"/>
                <a:cs typeface="Calibri"/>
                <a:sym typeface="Calibri"/>
              </a:rPr>
              <a:t>:</a:t>
            </a:r>
            <a:r>
              <a:rPr lang="zh-CN" altLang="en-US" sz="1400" b="1" dirty="0">
                <a:solidFill>
                  <a:srgbClr val="0E101A"/>
                </a:solidFill>
                <a:latin typeface="Calibri"/>
                <a:cs typeface="Calibri"/>
                <a:sym typeface="Calibri"/>
              </a:rPr>
              <a:t> </a:t>
            </a:r>
            <a:r>
              <a:rPr lang="en-US" altLang="zh-CN" sz="1400" b="1" dirty="0">
                <a:solidFill>
                  <a:srgbClr val="0E101A"/>
                </a:solidFill>
                <a:latin typeface="Calibri"/>
                <a:cs typeface="Calibri"/>
                <a:sym typeface="Calibri"/>
              </a:rPr>
              <a:t>100% pass</a:t>
            </a:r>
          </a:p>
          <a:p>
            <a:pPr marL="800100" lvl="1" indent="-279400">
              <a:buClr>
                <a:srgbClr val="0E101A"/>
              </a:buClr>
              <a:buFont typeface="Calibri"/>
              <a:buChar char="•"/>
            </a:pPr>
            <a:r>
              <a:rPr lang="en-US" altLang="zh-CN" sz="1400" b="1" dirty="0">
                <a:solidFill>
                  <a:srgbClr val="0E101A"/>
                </a:solidFill>
                <a:latin typeface="Calibri"/>
                <a:cs typeface="Calibri"/>
                <a:sym typeface="Calibri"/>
              </a:rPr>
              <a:t>Optimized on IMAFD and can be further improved with V/B </a:t>
            </a:r>
            <a:r>
              <a:rPr lang="en-US" altLang="zh-CN" sz="1400" b="1" dirty="0">
                <a:solidFill>
                  <a:srgbClr val="0E101A"/>
                </a:solidFill>
                <a:latin typeface="Calibri"/>
                <a:ea typeface="Calibri"/>
                <a:cs typeface="Calibri"/>
                <a:sym typeface="Calibri"/>
              </a:rPr>
              <a:t>extension</a:t>
            </a:r>
            <a:endParaRPr lang="en-US" altLang="zh-CN" sz="1400" b="1" dirty="0">
              <a:solidFill>
                <a:srgbClr val="0E101A"/>
              </a:solidFill>
              <a:latin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7" name="Google Shape;307;p50"/>
          <p:cNvSpPr txBox="1">
            <a:spLocks noGrp="1"/>
          </p:cNvSpPr>
          <p:nvPr>
            <p:ph type="title"/>
          </p:nvPr>
        </p:nvSpPr>
        <p:spPr>
          <a:xfrm>
            <a:off x="239524" y="192000"/>
            <a:ext cx="7281415" cy="514500"/>
          </a:xfrm>
          <a:prstGeom prst="rect">
            <a:avLst/>
          </a:prstGeom>
        </p:spPr>
        <p:txBody>
          <a:bodyPr spcFirstLastPara="1" wrap="square" lIns="67850" tIns="33350" rIns="67850" bIns="33350" anchor="ctr" anchorCtr="0">
            <a:noAutofit/>
          </a:bodyPr>
          <a:lstStyle/>
          <a:p>
            <a:r>
              <a:rPr lang="en-US" altLang="zh-CN" dirty="0"/>
              <a:t>Current projects status</a:t>
            </a:r>
            <a:endParaRPr dirty="0"/>
          </a:p>
        </p:txBody>
      </p:sp>
      <p:sp>
        <p:nvSpPr>
          <p:cNvPr id="4" name="Google Shape;308;p50"/>
          <p:cNvSpPr txBox="1"/>
          <p:nvPr/>
        </p:nvSpPr>
        <p:spPr>
          <a:xfrm>
            <a:off x="239524" y="808988"/>
            <a:ext cx="8422154" cy="398010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336550" algn="l" rtl="0">
              <a:lnSpc>
                <a:spcPct val="115000"/>
              </a:lnSpc>
              <a:spcBef>
                <a:spcPts val="0"/>
              </a:spcBef>
              <a:spcAft>
                <a:spcPts val="0"/>
              </a:spcAft>
              <a:buClr>
                <a:srgbClr val="000080"/>
              </a:buClr>
              <a:buSzPts val="17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42900" algn="l" rtl="0">
              <a:lnSpc>
                <a:spcPct val="115000"/>
              </a:lnSpc>
              <a:spcBef>
                <a:spcPts val="0"/>
              </a:spcBef>
              <a:spcAft>
                <a:spcPts val="0"/>
              </a:spcAft>
              <a:buClr>
                <a:schemeClr val="dk1"/>
              </a:buClr>
              <a:buSzPts val="1800"/>
              <a:buFont typeface="Merriweather Sans"/>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42900" algn="l" rtl="0">
              <a:lnSpc>
                <a:spcPct val="115000"/>
              </a:lnSpc>
              <a:spcBef>
                <a:spcPts val="0"/>
              </a:spcBef>
              <a:spcAft>
                <a:spcPts val="0"/>
              </a:spcAft>
              <a:buClr>
                <a:schemeClr val="dk1"/>
              </a:buClr>
              <a:buSzPts val="1800"/>
              <a:buFont typeface="Merriweather Sans"/>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30200" algn="l" rtl="0">
              <a:lnSpc>
                <a:spcPct val="115000"/>
              </a:lnSpc>
              <a:spcBef>
                <a:spcPts val="0"/>
              </a:spcBef>
              <a:spcAft>
                <a:spcPts val="0"/>
              </a:spcAft>
              <a:buClr>
                <a:schemeClr val="dk1"/>
              </a:buClr>
              <a:buSzPts val="1600"/>
              <a:buFont typeface="Merriweather San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30200" algn="l" rtl="0">
              <a:lnSpc>
                <a:spcPct val="115000"/>
              </a:lnSpc>
              <a:spcBef>
                <a:spcPts val="0"/>
              </a:spcBef>
              <a:spcAft>
                <a:spcPts val="0"/>
              </a:spcAft>
              <a:buClr>
                <a:schemeClr val="dk1"/>
              </a:buClr>
              <a:buSzPts val="1600"/>
              <a:buFont typeface="Merriweather Sans"/>
              <a:buChar char="-"/>
              <a:defRPr sz="16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17500" algn="l" rtl="0">
              <a:lnSpc>
                <a:spcPct val="115000"/>
              </a:lnSpc>
              <a:spcBef>
                <a:spcPts val="300"/>
              </a:spcBef>
              <a:spcAft>
                <a:spcPts val="0"/>
              </a:spcAft>
              <a:buClr>
                <a:schemeClr val="dk1"/>
              </a:buClr>
              <a:buSzPts val="14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17500" algn="l" rtl="0">
              <a:lnSpc>
                <a:spcPct val="115000"/>
              </a:lnSpc>
              <a:spcBef>
                <a:spcPts val="300"/>
              </a:spcBef>
              <a:spcAft>
                <a:spcPts val="0"/>
              </a:spcAft>
              <a:buClr>
                <a:schemeClr val="dk1"/>
              </a:buClr>
              <a:buSzPts val="14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17500" algn="l" rtl="0">
              <a:lnSpc>
                <a:spcPct val="115000"/>
              </a:lnSpc>
              <a:spcBef>
                <a:spcPts val="300"/>
              </a:spcBef>
              <a:spcAft>
                <a:spcPts val="0"/>
              </a:spcAft>
              <a:buClr>
                <a:schemeClr val="dk1"/>
              </a:buClr>
              <a:buSzPts val="14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17500" algn="l" rtl="0">
              <a:lnSpc>
                <a:spcPct val="115000"/>
              </a:lnSpc>
              <a:spcBef>
                <a:spcPts val="300"/>
              </a:spcBef>
              <a:spcAft>
                <a:spcPts val="0"/>
              </a:spcAft>
              <a:buClr>
                <a:schemeClr val="dk1"/>
              </a:buClr>
              <a:buSzPts val="1400"/>
              <a:buFont typeface="Arial" panose="020B0604020202020204"/>
              <a:buChar char="»"/>
              <a:defRPr sz="14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pPr marL="342900" indent="-279400">
              <a:buClr>
                <a:srgbClr val="0E101A"/>
              </a:buClr>
              <a:buSzPts val="1800"/>
              <a:buFont typeface="Calibri"/>
              <a:buChar char="•"/>
            </a:pPr>
            <a:r>
              <a:rPr lang="en-US" altLang="zh-CN" sz="1600" b="1" dirty="0">
                <a:solidFill>
                  <a:srgbClr val="0E101A"/>
                </a:solidFill>
                <a:latin typeface="Calibri"/>
                <a:cs typeface="Calibri"/>
                <a:sym typeface="Calibri"/>
              </a:rPr>
              <a:t>Bionic (</a:t>
            </a:r>
            <a:r>
              <a:rPr lang="en-US" altLang="zh-CN" sz="1600" b="1" dirty="0">
                <a:solidFill>
                  <a:srgbClr val="0E101A"/>
                </a:solidFill>
                <a:latin typeface="Calibri"/>
                <a:cs typeface="Calibri"/>
              </a:rPr>
              <a:t>C Library</a:t>
            </a:r>
            <a:r>
              <a:rPr lang="en-US" altLang="zh-CN" sz="1600" b="1" dirty="0">
                <a:solidFill>
                  <a:srgbClr val="0E101A"/>
                </a:solidFill>
                <a:latin typeface="Calibri"/>
                <a:cs typeface="Calibri"/>
                <a:sym typeface="Calibri"/>
              </a:rPr>
              <a:t>)</a:t>
            </a:r>
          </a:p>
          <a:p>
            <a:pPr marL="800100" lvl="1" indent="-279400">
              <a:buClr>
                <a:srgbClr val="0E101A"/>
              </a:buClr>
              <a:buFont typeface="Calibri"/>
              <a:buChar char="•"/>
            </a:pPr>
            <a:r>
              <a:rPr lang="en-US" altLang="zh-CN" sz="1400" b="1" dirty="0">
                <a:solidFill>
                  <a:srgbClr val="0E101A"/>
                </a:solidFill>
                <a:latin typeface="Calibri"/>
                <a:cs typeface="Calibri"/>
                <a:sym typeface="Calibri"/>
              </a:rPr>
              <a:t>Dynamic linker, </a:t>
            </a:r>
            <a:r>
              <a:rPr lang="en-US" altLang="zh-CN" sz="1400" b="1" dirty="0" err="1">
                <a:solidFill>
                  <a:srgbClr val="0E101A"/>
                </a:solidFill>
                <a:latin typeface="Calibri"/>
                <a:cs typeface="Calibri"/>
                <a:sym typeface="Calibri"/>
              </a:rPr>
              <a:t>syscall</a:t>
            </a:r>
            <a:r>
              <a:rPr lang="en-US" altLang="zh-CN" sz="1400" b="1" dirty="0">
                <a:solidFill>
                  <a:srgbClr val="0E101A"/>
                </a:solidFill>
                <a:latin typeface="Calibri"/>
                <a:cs typeface="Calibri"/>
                <a:sym typeface="Calibri"/>
              </a:rPr>
              <a:t>, TLS, </a:t>
            </a:r>
            <a:r>
              <a:rPr lang="en-US" altLang="zh-CN" sz="1400" b="1" dirty="0" err="1">
                <a:solidFill>
                  <a:srgbClr val="0E101A"/>
                </a:solidFill>
                <a:latin typeface="Calibri"/>
                <a:cs typeface="Calibri"/>
                <a:sym typeface="Calibri"/>
              </a:rPr>
              <a:t>seccomp</a:t>
            </a:r>
            <a:r>
              <a:rPr lang="en-US" altLang="zh-CN" sz="1400" b="1" dirty="0">
                <a:solidFill>
                  <a:srgbClr val="0E101A"/>
                </a:solidFill>
                <a:latin typeface="Calibri"/>
                <a:cs typeface="Calibri"/>
                <a:sym typeface="Calibri"/>
              </a:rPr>
              <a:t> support</a:t>
            </a:r>
          </a:p>
          <a:p>
            <a:pPr marL="800100" lvl="1" indent="-279400">
              <a:buClr>
                <a:srgbClr val="0E101A"/>
              </a:buClr>
              <a:buFont typeface="Calibri"/>
              <a:buChar char="•"/>
            </a:pPr>
            <a:r>
              <a:rPr lang="en-US" altLang="zh-CN" sz="1400" b="1" dirty="0">
                <a:solidFill>
                  <a:srgbClr val="0E101A"/>
                </a:solidFill>
                <a:latin typeface="Calibri"/>
                <a:cs typeface="Calibri"/>
                <a:sym typeface="Calibri"/>
              </a:rPr>
              <a:t>Unit test:</a:t>
            </a:r>
            <a:r>
              <a:rPr lang="zh-CN" altLang="en-US" sz="1400" b="1" dirty="0">
                <a:solidFill>
                  <a:srgbClr val="0E101A"/>
                </a:solidFill>
                <a:latin typeface="Calibri"/>
                <a:cs typeface="Calibri"/>
                <a:sym typeface="Calibri"/>
              </a:rPr>
              <a:t> </a:t>
            </a:r>
            <a:r>
              <a:rPr lang="en-US" altLang="zh-CN" sz="1400" b="1" dirty="0">
                <a:solidFill>
                  <a:srgbClr val="0E101A"/>
                </a:solidFill>
                <a:latin typeface="Calibri"/>
                <a:cs typeface="Calibri"/>
                <a:sym typeface="Calibri"/>
              </a:rPr>
              <a:t>99% pass</a:t>
            </a:r>
          </a:p>
          <a:p>
            <a:pPr marL="800100" lvl="1" indent="-279400">
              <a:buClr>
                <a:srgbClr val="0E101A"/>
              </a:buClr>
              <a:buFont typeface="Calibri"/>
              <a:buChar char="•"/>
            </a:pPr>
            <a:r>
              <a:rPr lang="en-US" altLang="zh-CN" sz="1400" b="1" dirty="0">
                <a:solidFill>
                  <a:srgbClr val="0E101A"/>
                </a:solidFill>
                <a:latin typeface="Calibri"/>
                <a:cs typeface="Calibri"/>
                <a:sym typeface="Calibri"/>
              </a:rPr>
              <a:t>Mem/Str/Float functions can be further optimized</a:t>
            </a:r>
          </a:p>
          <a:p>
            <a:pPr marL="342900" indent="-279400">
              <a:buClr>
                <a:srgbClr val="0E101A"/>
              </a:buClr>
              <a:buFont typeface="Calibri"/>
              <a:buChar char="•"/>
            </a:pPr>
            <a:r>
              <a:rPr lang="en-US" altLang="zh-CN" sz="1600" b="1" dirty="0">
                <a:solidFill>
                  <a:srgbClr val="0E101A"/>
                </a:solidFill>
                <a:latin typeface="Calibri"/>
                <a:ea typeface="Calibri"/>
                <a:cs typeface="Calibri"/>
                <a:sym typeface="Calibri"/>
              </a:rPr>
              <a:t>Debug/profiling tools</a:t>
            </a:r>
          </a:p>
          <a:p>
            <a:pPr marL="800100" lvl="1" indent="-279400">
              <a:buClr>
                <a:srgbClr val="0E101A"/>
              </a:buClr>
              <a:buFont typeface="Calibri"/>
              <a:buChar char="•"/>
            </a:pPr>
            <a:r>
              <a:rPr lang="en-US" altLang="zh-CN" sz="1400" b="1" dirty="0" err="1">
                <a:solidFill>
                  <a:srgbClr val="0E101A"/>
                </a:solidFill>
                <a:latin typeface="Calibri"/>
                <a:ea typeface="Calibri"/>
                <a:cs typeface="Calibri"/>
                <a:sym typeface="Calibri"/>
              </a:rPr>
              <a:t>Gdbserver</a:t>
            </a:r>
            <a:r>
              <a:rPr lang="zh-CN" altLang="en-US" sz="1400" b="1" dirty="0">
                <a:solidFill>
                  <a:srgbClr val="0E101A"/>
                </a:solidFill>
                <a:latin typeface="Calibri"/>
                <a:ea typeface="Calibri"/>
                <a:cs typeface="Calibri"/>
                <a:sym typeface="Calibri"/>
              </a:rPr>
              <a:t>，</a:t>
            </a:r>
            <a:r>
              <a:rPr lang="en-US" altLang="zh-CN" sz="1400" b="1" dirty="0">
                <a:solidFill>
                  <a:srgbClr val="0E101A"/>
                </a:solidFill>
                <a:latin typeface="Calibri"/>
                <a:ea typeface="Calibri"/>
                <a:cs typeface="Calibri"/>
                <a:sym typeface="Calibri"/>
              </a:rPr>
              <a:t>Tombstone,  Simpleperf are </a:t>
            </a:r>
            <a:r>
              <a:rPr lang="en-US" altLang="zh-CN" sz="1400" b="1" dirty="0">
                <a:solidFill>
                  <a:srgbClr val="0E101A"/>
                </a:solidFill>
                <a:latin typeface="Calibri"/>
                <a:cs typeface="Calibri"/>
                <a:sym typeface="Calibri"/>
              </a:rPr>
              <a:t>supported</a:t>
            </a:r>
          </a:p>
          <a:p>
            <a:pPr marL="800100" lvl="1" indent="-279400">
              <a:buClr>
                <a:srgbClr val="0E101A"/>
              </a:buClr>
              <a:buFont typeface="Calibri"/>
              <a:buChar char="•"/>
            </a:pPr>
            <a:r>
              <a:rPr lang="en-US" altLang="zh-CN" sz="1400" b="1" dirty="0">
                <a:solidFill>
                  <a:srgbClr val="0E101A"/>
                </a:solidFill>
                <a:latin typeface="Calibri"/>
                <a:cs typeface="Calibri"/>
                <a:sym typeface="Calibri"/>
              </a:rPr>
              <a:t>Crash function </a:t>
            </a:r>
            <a:r>
              <a:rPr lang="en-US" altLang="zh-CN" sz="1400" b="1" dirty="0" err="1">
                <a:solidFill>
                  <a:srgbClr val="0E101A"/>
                </a:solidFill>
                <a:latin typeface="Calibri"/>
                <a:cs typeface="Calibri"/>
                <a:sym typeface="Calibri"/>
              </a:rPr>
              <a:t>callchain</a:t>
            </a:r>
            <a:r>
              <a:rPr lang="en-US" altLang="zh-CN" sz="1400" b="1" dirty="0">
                <a:solidFill>
                  <a:srgbClr val="0E101A"/>
                </a:solidFill>
                <a:latin typeface="Calibri"/>
                <a:cs typeface="Calibri"/>
                <a:sym typeface="Calibri"/>
              </a:rPr>
              <a:t> supported</a:t>
            </a:r>
          </a:p>
          <a:p>
            <a:pPr marL="800100" lvl="1" indent="-279400">
              <a:buClr>
                <a:srgbClr val="0E101A"/>
              </a:buClr>
              <a:buFont typeface="Calibri"/>
              <a:buChar char="•"/>
            </a:pPr>
            <a:r>
              <a:rPr lang="en-US" altLang="zh-CN" sz="1400" b="1" dirty="0" err="1">
                <a:solidFill>
                  <a:srgbClr val="0E101A"/>
                </a:solidFill>
                <a:latin typeface="Calibri"/>
                <a:ea typeface="Calibri"/>
                <a:cs typeface="Calibri"/>
                <a:sym typeface="Calibri"/>
              </a:rPr>
              <a:t>Ftrace</a:t>
            </a:r>
            <a:r>
              <a:rPr lang="en-US" altLang="zh-CN" sz="1400" b="1" dirty="0">
                <a:solidFill>
                  <a:srgbClr val="0E101A"/>
                </a:solidFill>
                <a:latin typeface="Calibri"/>
                <a:ea typeface="Calibri"/>
                <a:cs typeface="Calibri"/>
                <a:sym typeface="Calibri"/>
              </a:rPr>
              <a:t> supported after </a:t>
            </a:r>
            <a:r>
              <a:rPr lang="en-US" altLang="zh-CN" sz="1400" b="1" dirty="0" err="1">
                <a:solidFill>
                  <a:srgbClr val="0E101A"/>
                </a:solidFill>
                <a:latin typeface="Calibri"/>
                <a:ea typeface="Calibri"/>
                <a:cs typeface="Calibri"/>
                <a:sym typeface="Calibri"/>
              </a:rPr>
              <a:t>linux</a:t>
            </a:r>
            <a:r>
              <a:rPr lang="en-US" altLang="zh-CN" sz="1400" b="1" dirty="0">
                <a:solidFill>
                  <a:srgbClr val="0E101A"/>
                </a:solidFill>
                <a:latin typeface="Calibri"/>
                <a:ea typeface="Calibri"/>
                <a:cs typeface="Calibri"/>
                <a:sym typeface="Calibri"/>
              </a:rPr>
              <a:t> 5.10</a:t>
            </a:r>
            <a:r>
              <a:rPr lang="zh-CN" altLang="en-US" sz="1400" b="1" dirty="0">
                <a:solidFill>
                  <a:srgbClr val="0E101A"/>
                </a:solidFill>
                <a:latin typeface="Calibri"/>
                <a:ea typeface="Calibri"/>
                <a:cs typeface="Calibri"/>
                <a:sym typeface="Calibri"/>
              </a:rPr>
              <a:t> </a:t>
            </a:r>
            <a:r>
              <a:rPr lang="en-US" altLang="zh-CN" sz="1400" b="1" dirty="0">
                <a:solidFill>
                  <a:srgbClr val="0E101A"/>
                </a:solidFill>
                <a:latin typeface="Calibri"/>
                <a:ea typeface="Calibri"/>
                <a:cs typeface="Calibri"/>
                <a:sym typeface="Calibri"/>
              </a:rPr>
              <a:t>(traceview, </a:t>
            </a:r>
            <a:r>
              <a:rPr lang="en-US" altLang="zh-CN" sz="1400" b="1" dirty="0" err="1">
                <a:solidFill>
                  <a:srgbClr val="0E101A"/>
                </a:solidFill>
                <a:latin typeface="Calibri"/>
                <a:ea typeface="Calibri"/>
                <a:cs typeface="Calibri"/>
                <a:sym typeface="Calibri"/>
              </a:rPr>
              <a:t>atrace</a:t>
            </a:r>
            <a:r>
              <a:rPr lang="en-US" altLang="zh-CN" sz="1400" b="1" dirty="0">
                <a:solidFill>
                  <a:srgbClr val="0E101A"/>
                </a:solidFill>
                <a:latin typeface="Calibri"/>
                <a:ea typeface="Calibri"/>
                <a:cs typeface="Calibri"/>
                <a:sym typeface="Calibri"/>
              </a:rPr>
              <a:t>)</a:t>
            </a:r>
          </a:p>
          <a:p>
            <a:pPr marL="342900" indent="-279400">
              <a:buClr>
                <a:srgbClr val="0E101A"/>
              </a:buClr>
              <a:buFont typeface="Calibri"/>
              <a:buChar char="•"/>
            </a:pPr>
            <a:r>
              <a:rPr lang="en-US" altLang="zh-CN" sz="1600" b="1" dirty="0">
                <a:solidFill>
                  <a:srgbClr val="0E101A"/>
                </a:solidFill>
                <a:latin typeface="Calibri"/>
                <a:cs typeface="Calibri"/>
                <a:sym typeface="Calibri"/>
              </a:rPr>
              <a:t>Multimedia</a:t>
            </a:r>
          </a:p>
          <a:p>
            <a:pPr marL="800100" lvl="1" indent="-279400">
              <a:buClr>
                <a:srgbClr val="0E101A"/>
              </a:buClr>
              <a:buFont typeface="Calibri"/>
              <a:buChar char="•"/>
            </a:pPr>
            <a:r>
              <a:rPr lang="en-US" altLang="zh-CN" sz="1400" b="1" dirty="0">
                <a:solidFill>
                  <a:srgbClr val="0E101A"/>
                </a:solidFill>
                <a:latin typeface="Calibri"/>
                <a:cs typeface="Calibri"/>
                <a:sym typeface="Calibri"/>
              </a:rPr>
              <a:t>Service and libraries can be compiled with 64-bits</a:t>
            </a:r>
          </a:p>
          <a:p>
            <a:pPr marL="800100" lvl="1" indent="-279400">
              <a:buClr>
                <a:srgbClr val="0E101A"/>
              </a:buClr>
              <a:buFont typeface="Calibri"/>
              <a:buChar char="•"/>
            </a:pPr>
            <a:r>
              <a:rPr lang="en-US" altLang="zh-CN" sz="1400" b="1" dirty="0">
                <a:solidFill>
                  <a:srgbClr val="0E101A"/>
                </a:solidFill>
                <a:latin typeface="Calibri"/>
                <a:cs typeface="Calibri"/>
                <a:sym typeface="Calibri"/>
              </a:rPr>
              <a:t>Functionality not totally correct</a:t>
            </a:r>
          </a:p>
          <a:p>
            <a:pPr marL="800100" lvl="1" indent="-279400">
              <a:buClr>
                <a:srgbClr val="0E101A"/>
              </a:buClr>
              <a:buFont typeface="Calibri"/>
              <a:buChar char="•"/>
            </a:pPr>
            <a:r>
              <a:rPr lang="en-US" altLang="zh-CN" sz="1400" b="1" dirty="0">
                <a:solidFill>
                  <a:srgbClr val="0E101A"/>
                </a:solidFill>
                <a:latin typeface="Calibri"/>
                <a:cs typeface="Calibri"/>
                <a:sym typeface="Calibri"/>
              </a:rPr>
              <a:t>Software codec libraries not optimized yet</a:t>
            </a:r>
          </a:p>
          <a:p>
            <a:pPr marL="342900" indent="-279400">
              <a:buClr>
                <a:srgbClr val="0E101A"/>
              </a:buClr>
              <a:buFont typeface="Calibri"/>
              <a:buChar char="•"/>
            </a:pPr>
            <a:r>
              <a:rPr lang="en-US" altLang="zh-CN" sz="1600" b="1" dirty="0">
                <a:solidFill>
                  <a:srgbClr val="0E101A"/>
                </a:solidFill>
                <a:latin typeface="Calibri"/>
                <a:cs typeface="Calibri"/>
                <a:sym typeface="Calibri"/>
              </a:rPr>
              <a:t>Security</a:t>
            </a:r>
          </a:p>
          <a:p>
            <a:pPr marL="800100" lvl="1" indent="-279400">
              <a:buClr>
                <a:srgbClr val="0E101A"/>
              </a:buClr>
              <a:buFont typeface="Calibri"/>
              <a:buChar char="•"/>
            </a:pPr>
            <a:r>
              <a:rPr lang="en-US" altLang="zh-CN" sz="1400" b="1" dirty="0">
                <a:solidFill>
                  <a:srgbClr val="0E101A"/>
                </a:solidFill>
                <a:latin typeface="Calibri"/>
                <a:cs typeface="Calibri"/>
                <a:sym typeface="Calibri"/>
              </a:rPr>
              <a:t>Permissive and no sanity check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7" name="Google Shape;307;p50"/>
          <p:cNvSpPr txBox="1">
            <a:spLocks noGrp="1"/>
          </p:cNvSpPr>
          <p:nvPr>
            <p:ph type="title"/>
          </p:nvPr>
        </p:nvSpPr>
        <p:spPr>
          <a:xfrm>
            <a:off x="239524" y="192000"/>
            <a:ext cx="7281415" cy="514500"/>
          </a:xfrm>
          <a:prstGeom prst="rect">
            <a:avLst/>
          </a:prstGeom>
        </p:spPr>
        <p:txBody>
          <a:bodyPr spcFirstLastPara="1" wrap="square" lIns="67850" tIns="33350" rIns="67850" bIns="33350" anchor="ctr" anchorCtr="0">
            <a:noAutofit/>
          </a:bodyPr>
          <a:lstStyle/>
          <a:p>
            <a:r>
              <a:rPr lang="en-US" altLang="zh-CN" dirty="0"/>
              <a:t>Tasks breakdown </a:t>
            </a:r>
            <a:endParaRPr dirty="0"/>
          </a:p>
        </p:txBody>
      </p:sp>
      <p:graphicFrame>
        <p:nvGraphicFramePr>
          <p:cNvPr id="2" name="表格 1"/>
          <p:cNvGraphicFramePr/>
          <p:nvPr>
            <p:extLst>
              <p:ext uri="{D42A27DB-BD31-4B8C-83A1-F6EECF244321}">
                <p14:modId xmlns:p14="http://schemas.microsoft.com/office/powerpoint/2010/main" val="1572028435"/>
              </p:ext>
            </p:extLst>
          </p:nvPr>
        </p:nvGraphicFramePr>
        <p:xfrm>
          <a:off x="316016" y="638709"/>
          <a:ext cx="7788910" cy="4365625"/>
        </p:xfrm>
        <a:graphic>
          <a:graphicData uri="http://schemas.openxmlformats.org/drawingml/2006/table">
            <a:tbl>
              <a:tblPr firstRow="1" bandRow="1">
                <a:tableStyleId>{5940675A-B579-460E-94D1-54222C63F5DA}</a:tableStyleId>
              </a:tblPr>
              <a:tblGrid>
                <a:gridCol w="4663440">
                  <a:extLst>
                    <a:ext uri="{9D8B030D-6E8A-4147-A177-3AD203B41FA5}">
                      <a16:colId xmlns:a16="http://schemas.microsoft.com/office/drawing/2014/main" val="20000"/>
                    </a:ext>
                  </a:extLst>
                </a:gridCol>
                <a:gridCol w="1232535">
                  <a:extLst>
                    <a:ext uri="{9D8B030D-6E8A-4147-A177-3AD203B41FA5}">
                      <a16:colId xmlns:a16="http://schemas.microsoft.com/office/drawing/2014/main" val="20001"/>
                    </a:ext>
                  </a:extLst>
                </a:gridCol>
                <a:gridCol w="836930">
                  <a:extLst>
                    <a:ext uri="{9D8B030D-6E8A-4147-A177-3AD203B41FA5}">
                      <a16:colId xmlns:a16="http://schemas.microsoft.com/office/drawing/2014/main" val="20002"/>
                    </a:ext>
                  </a:extLst>
                </a:gridCol>
                <a:gridCol w="1056005">
                  <a:extLst>
                    <a:ext uri="{9D8B030D-6E8A-4147-A177-3AD203B41FA5}">
                      <a16:colId xmlns:a16="http://schemas.microsoft.com/office/drawing/2014/main" val="20003"/>
                    </a:ext>
                  </a:extLst>
                </a:gridCol>
              </a:tblGrid>
              <a:tr h="228600">
                <a:tc>
                  <a:txBody>
                    <a:bodyPr/>
                    <a:lstStyle/>
                    <a:p>
                      <a:pPr algn="ctr">
                        <a:buNone/>
                      </a:pPr>
                      <a:r>
                        <a:rPr lang="en-US" altLang="zh-CN" sz="900"/>
                        <a:t>Item</a:t>
                      </a:r>
                      <a:endParaRPr lang="zh-CN" altLang="en-US" sz="90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r>
                        <a:rPr lang="en-US" altLang="zh-CN" sz="900" dirty="0"/>
                        <a:t>Current Owner</a:t>
                      </a:r>
                      <a:endParaRPr lang="zh-CN" altLang="en-US" sz="900"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r>
                        <a:rPr lang="en-US" altLang="zh-CN" sz="900"/>
                        <a:t>Status</a:t>
                      </a:r>
                      <a:endParaRPr lang="zh-CN" altLang="en-US" sz="90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r>
                        <a:rPr lang="en-US" altLang="zh-CN" sz="900"/>
                        <a:t>Due date</a:t>
                      </a:r>
                      <a:endParaRPr lang="zh-CN" altLang="en-US" sz="90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0"/>
                  </a:ext>
                </a:extLst>
              </a:tr>
              <a:tr h="304800">
                <a:tc>
                  <a:txBody>
                    <a:bodyPr/>
                    <a:lstStyle/>
                    <a:p>
                      <a:pPr algn="l">
                        <a:buNone/>
                      </a:pPr>
                      <a:r>
                        <a:rPr lang="en-US" altLang="zh-CN" sz="900"/>
                        <a:t>github setup and init</a:t>
                      </a:r>
                      <a:endParaRPr lang="zh-CN" altLang="en-US" sz="90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1"/>
                  </a:ext>
                </a:extLst>
              </a:tr>
              <a:tr h="304800">
                <a:tc>
                  <a:txBody>
                    <a:bodyPr/>
                    <a:lstStyle/>
                    <a:p>
                      <a:pPr algn="l">
                        <a:buNone/>
                      </a:pPr>
                      <a:r>
                        <a:rPr lang="en-US" altLang="zh-CN" sz="900" dirty="0"/>
                        <a:t>Android 10 RISC</a:t>
                      </a:r>
                      <a:r>
                        <a:rPr lang="zh-CN" altLang="en-US" sz="900" dirty="0"/>
                        <a:t>-</a:t>
                      </a:r>
                      <a:r>
                        <a:rPr lang="en-US" altLang="zh-CN" sz="900" dirty="0"/>
                        <a:t>V code repositories in </a:t>
                      </a:r>
                      <a:r>
                        <a:rPr lang="en-US" altLang="zh-CN" sz="900" dirty="0" err="1"/>
                        <a:t>github</a:t>
                      </a:r>
                      <a:endParaRPr lang="zh-CN" altLang="en-US" sz="900"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r>
                        <a:rPr lang="en-US" altLang="zh-CN" sz="900" b="0" dirty="0"/>
                        <a:t>Mao Han</a:t>
                      </a:r>
                      <a:endParaRPr lang="zh-CN" altLang="en-US" sz="900" b="0"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2"/>
                  </a:ext>
                </a:extLst>
              </a:tr>
              <a:tr h="304800">
                <a:tc>
                  <a:txBody>
                    <a:bodyPr/>
                    <a:lstStyle/>
                    <a:p>
                      <a:pPr algn="l">
                        <a:buNone/>
                      </a:pPr>
                      <a:r>
                        <a:rPr lang="en-US" altLang="zh-CN" sz="900"/>
                        <a:t>Android 12 RISC</a:t>
                      </a:r>
                      <a:r>
                        <a:rPr lang="zh-CN" altLang="en-US" sz="900"/>
                        <a:t>-</a:t>
                      </a:r>
                      <a:r>
                        <a:rPr lang="en-US" altLang="zh-CN" sz="900"/>
                        <a:t>V upgrade and basic boot</a:t>
                      </a:r>
                      <a:endParaRPr lang="zh-CN" altLang="en-US" sz="90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r>
                        <a:rPr lang="en-US" altLang="zh-CN" sz="900" dirty="0"/>
                        <a:t>Chen guoyin </a:t>
                      </a:r>
                      <a:endParaRPr lang="zh-CN" altLang="en-US" sz="900" b="0" dirty="0">
                        <a:sym typeface="+mn-ea"/>
                      </a:endParaRPr>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3"/>
                  </a:ext>
                </a:extLst>
              </a:tr>
              <a:tr h="327025">
                <a:tc>
                  <a:txBody>
                    <a:bodyPr/>
                    <a:lstStyle/>
                    <a:p>
                      <a:pPr algn="l">
                        <a:buNone/>
                      </a:pPr>
                      <a:r>
                        <a:rPr lang="en-US" altLang="zh-CN" sz="900"/>
                        <a:t>Chrome browser with V8</a:t>
                      </a:r>
                      <a:endParaRPr lang="zh-CN" altLang="en-US" sz="90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r>
                        <a:rPr lang="en-US" altLang="zh-CN" sz="900" dirty="0">
                          <a:sym typeface="+mn-ea"/>
                        </a:rPr>
                        <a:t>Liang yuning</a:t>
                      </a:r>
                    </a:p>
                    <a:p>
                      <a:pPr algn="ctr">
                        <a:buNone/>
                      </a:pPr>
                      <a:r>
                        <a:rPr lang="en-US" altLang="zh-CN" sz="900" dirty="0">
                          <a:sym typeface="+mn-ea"/>
                        </a:rPr>
                        <a:t>Xia Lifang</a:t>
                      </a:r>
                      <a:endParaRPr lang="zh-CN" altLang="en-US" sz="900" b="0" dirty="0">
                        <a:sym typeface="+mn-ea"/>
                      </a:endParaRPr>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4"/>
                  </a:ext>
                </a:extLst>
              </a:tr>
              <a:tr h="304800">
                <a:tc>
                  <a:txBody>
                    <a:bodyPr/>
                    <a:lstStyle/>
                    <a:p>
                      <a:pPr algn="l">
                        <a:buNone/>
                      </a:pPr>
                      <a:r>
                        <a:rPr lang="en-US" altLang="zh-CN" sz="900"/>
                        <a:t>bionic optimization</a:t>
                      </a:r>
                      <a:endParaRPr lang="zh-CN" altLang="en-US" sz="90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sz="900" b="0">
                        <a:sym typeface="+mn-ea"/>
                      </a:endParaRPr>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5"/>
                  </a:ext>
                </a:extLst>
              </a:tr>
              <a:tr h="304800">
                <a:tc>
                  <a:txBody>
                    <a:bodyPr/>
                    <a:lstStyle/>
                    <a:p>
                      <a:pPr algn="l">
                        <a:buNone/>
                      </a:pPr>
                      <a:r>
                        <a:rPr lang="en-US" altLang="zh-CN" sz="900"/>
                        <a:t>art optimization</a:t>
                      </a:r>
                      <a:endParaRPr lang="zh-CN" altLang="en-US" sz="90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sz="900" b="0">
                        <a:sym typeface="+mn-ea"/>
                      </a:endParaRPr>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6"/>
                  </a:ext>
                </a:extLst>
              </a:tr>
              <a:tr h="365760">
                <a:tc>
                  <a:txBody>
                    <a:bodyPr/>
                    <a:lstStyle/>
                    <a:p>
                      <a:pPr algn="l">
                        <a:buNone/>
                      </a:pPr>
                      <a:r>
                        <a:rPr lang="en-US" altLang="zh-CN" sz="900" dirty="0"/>
                        <a:t>Audio libs optimization :</a:t>
                      </a:r>
                      <a:r>
                        <a:rPr lang="en-US" sz="900" dirty="0">
                          <a:solidFill>
                            <a:srgbClr val="000000"/>
                          </a:solidFill>
                          <a:latin typeface="Calibri" charset="0"/>
                          <a:ea typeface="Calibri" charset="0"/>
                          <a:cs typeface="Helvetica Light" charset="0"/>
                          <a:sym typeface="+mn-ea"/>
                        </a:rPr>
                        <a:t>libaudioprocessing, </a:t>
                      </a:r>
                      <a:r>
                        <a:rPr lang="en-US" altLang="zh-CN" sz="900" dirty="0">
                          <a:solidFill>
                            <a:srgbClr val="000000"/>
                          </a:solidFill>
                          <a:latin typeface="Calibri" charset="0"/>
                          <a:ea typeface="Calibri" charset="0"/>
                          <a:cs typeface="Helvetica Light" charset="0"/>
                          <a:sym typeface="+mn-ea"/>
                        </a:rPr>
                        <a:t>libaudioeffect, </a:t>
                      </a:r>
                      <a:r>
                        <a:rPr lang="en-US" sz="900" dirty="0">
                          <a:solidFill>
                            <a:srgbClr val="000000"/>
                          </a:solidFill>
                          <a:latin typeface="Calibri" charset="0"/>
                          <a:ea typeface="Calibri" charset="0"/>
                          <a:cs typeface="Helvetica Light" charset="0"/>
                          <a:sym typeface="+mn-ea"/>
                        </a:rPr>
                        <a:t>mp3dec, aac</a:t>
                      </a:r>
                      <a:r>
                        <a:rPr lang="en-US" altLang="zh-CN" sz="900" dirty="0">
                          <a:solidFill>
                            <a:srgbClr val="000000"/>
                          </a:solidFill>
                          <a:latin typeface="Calibri" charset="0"/>
                          <a:ea typeface="Calibri" charset="0"/>
                          <a:cs typeface="Helvetica Light" charset="0"/>
                          <a:sym typeface="+mn-ea"/>
                        </a:rPr>
                        <a:t>, flac, libopus, amrwb, amrnb, sbc and etc</a:t>
                      </a:r>
                      <a:endParaRPr lang="zh-CN" altLang="en-US" sz="900"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7"/>
                  </a:ext>
                </a:extLst>
              </a:tr>
              <a:tr h="304800">
                <a:tc>
                  <a:txBody>
                    <a:bodyPr/>
                    <a:lstStyle/>
                    <a:p>
                      <a:pPr algn="l">
                        <a:buNone/>
                      </a:pPr>
                      <a:r>
                        <a:rPr lang="en-US" altLang="zh-CN" sz="900" dirty="0">
                          <a:latin typeface="Arial" panose="020B0604020202020204" pitchFamily="34" charset="0"/>
                          <a:sym typeface="+mn-ea"/>
                        </a:rPr>
                        <a:t>Image</a:t>
                      </a:r>
                      <a:r>
                        <a:rPr lang="en-US" altLang="zh-CN" sz="900" dirty="0">
                          <a:sym typeface="+mn-ea"/>
                        </a:rPr>
                        <a:t> libs optimization :</a:t>
                      </a:r>
                      <a:r>
                        <a:rPr lang="en-US" sz="900" dirty="0" err="1">
                          <a:solidFill>
                            <a:srgbClr val="000000"/>
                          </a:solidFill>
                          <a:latin typeface="Calibri" charset="0"/>
                          <a:ea typeface="Calibri" charset="0"/>
                          <a:cs typeface="Helvetica Light" charset="0"/>
                          <a:sym typeface="+mn-ea"/>
                        </a:rPr>
                        <a:t>libjpeg</a:t>
                      </a:r>
                      <a:r>
                        <a:rPr lang="en-US" sz="900" dirty="0">
                          <a:solidFill>
                            <a:srgbClr val="000000"/>
                          </a:solidFill>
                          <a:latin typeface="Calibri" charset="0"/>
                          <a:ea typeface="Calibri" charset="0"/>
                          <a:cs typeface="Helvetica Light" charset="0"/>
                          <a:sym typeface="+mn-ea"/>
                        </a:rPr>
                        <a:t>-turbo, </a:t>
                      </a:r>
                      <a:r>
                        <a:rPr lang="en-US" sz="900" dirty="0" err="1">
                          <a:solidFill>
                            <a:srgbClr val="000000"/>
                          </a:solidFill>
                          <a:latin typeface="Calibri" charset="0"/>
                          <a:ea typeface="Calibri" charset="0"/>
                          <a:cs typeface="Helvetica Light" charset="0"/>
                          <a:sym typeface="+mn-ea"/>
                        </a:rPr>
                        <a:t>libpng</a:t>
                      </a:r>
                      <a:r>
                        <a:rPr lang="en-US" altLang="zh-CN" sz="900" dirty="0">
                          <a:solidFill>
                            <a:srgbClr val="000000"/>
                          </a:solidFill>
                          <a:latin typeface="Calibri" charset="0"/>
                          <a:ea typeface="Calibri" charset="0"/>
                          <a:cs typeface="Helvetica Light" charset="0"/>
                          <a:sym typeface="+mn-ea"/>
                        </a:rPr>
                        <a:t>, </a:t>
                      </a:r>
                      <a:r>
                        <a:rPr lang="en-US" altLang="zh-CN" sz="900" dirty="0" err="1">
                          <a:solidFill>
                            <a:srgbClr val="000000"/>
                          </a:solidFill>
                          <a:latin typeface="Calibri" charset="0"/>
                          <a:ea typeface="Calibri" charset="0"/>
                          <a:cs typeface="Helvetica Light" charset="0"/>
                          <a:sym typeface="+mn-ea"/>
                        </a:rPr>
                        <a:t>libvpx</a:t>
                      </a:r>
                      <a:r>
                        <a:rPr lang="en-US" altLang="zh-CN" sz="900" dirty="0">
                          <a:solidFill>
                            <a:srgbClr val="000000"/>
                          </a:solidFill>
                          <a:latin typeface="Calibri" charset="0"/>
                          <a:ea typeface="Calibri" charset="0"/>
                          <a:cs typeface="Helvetica Light" charset="0"/>
                          <a:sym typeface="+mn-ea"/>
                        </a:rPr>
                        <a:t>, </a:t>
                      </a:r>
                      <a:r>
                        <a:rPr lang="en-US" altLang="zh-CN" sz="900" dirty="0" err="1">
                          <a:solidFill>
                            <a:srgbClr val="000000"/>
                          </a:solidFill>
                          <a:latin typeface="Calibri" charset="0"/>
                          <a:ea typeface="Calibri" charset="0"/>
                          <a:cs typeface="Helvetica Light" charset="0"/>
                          <a:sym typeface="+mn-ea"/>
                        </a:rPr>
                        <a:t>skia</a:t>
                      </a:r>
                      <a:r>
                        <a:rPr lang="en-US" altLang="zh-CN" sz="900" dirty="0">
                          <a:solidFill>
                            <a:srgbClr val="000000"/>
                          </a:solidFill>
                          <a:latin typeface="Calibri" charset="0"/>
                          <a:ea typeface="Calibri" charset="0"/>
                          <a:cs typeface="Helvetica Light" charset="0"/>
                          <a:sym typeface="+mn-ea"/>
                        </a:rPr>
                        <a:t>, </a:t>
                      </a:r>
                      <a:r>
                        <a:rPr lang="en-US" altLang="zh-CN" sz="900" dirty="0" err="1">
                          <a:solidFill>
                            <a:srgbClr val="000000"/>
                          </a:solidFill>
                          <a:latin typeface="Calibri" charset="0"/>
                          <a:ea typeface="Calibri" charset="0"/>
                          <a:cs typeface="Helvetica Light" charset="0"/>
                          <a:sym typeface="+mn-ea"/>
                        </a:rPr>
                        <a:t>swiftshader</a:t>
                      </a:r>
                      <a:r>
                        <a:rPr lang="en-US" altLang="zh-CN" sz="900" dirty="0">
                          <a:solidFill>
                            <a:srgbClr val="000000"/>
                          </a:solidFill>
                          <a:latin typeface="Calibri" charset="0"/>
                          <a:ea typeface="Calibri" charset="0"/>
                          <a:cs typeface="Helvetica Light" charset="0"/>
                          <a:sym typeface="+mn-ea"/>
                        </a:rPr>
                        <a:t> and etc</a:t>
                      </a:r>
                      <a:endParaRPr lang="zh-CN" altLang="en-US" sz="900"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8"/>
                  </a:ext>
                </a:extLst>
              </a:tr>
              <a:tr h="327025">
                <a:tc>
                  <a:txBody>
                    <a:bodyPr/>
                    <a:lstStyle/>
                    <a:p>
                      <a:pPr algn="l">
                        <a:buNone/>
                      </a:pPr>
                      <a:r>
                        <a:rPr lang="en-US" altLang="zh-CN" sz="900" dirty="0">
                          <a:latin typeface="Arial" panose="020B0604020202020204" pitchFamily="34" charset="0"/>
                          <a:sym typeface="+mn-ea"/>
                        </a:rPr>
                        <a:t>Graphics</a:t>
                      </a:r>
                      <a:r>
                        <a:rPr lang="en-US" altLang="zh-CN" sz="900" dirty="0">
                          <a:sym typeface="+mn-ea"/>
                        </a:rPr>
                        <a:t> libs enablement and optimization:</a:t>
                      </a:r>
                      <a:r>
                        <a:rPr lang="en-US" altLang="zh-CN" sz="900" dirty="0">
                          <a:solidFill>
                            <a:srgbClr val="000000"/>
                          </a:solidFill>
                          <a:latin typeface="Calibri" charset="0"/>
                          <a:ea typeface="Calibri" charset="0"/>
                          <a:sym typeface="+mn-ea"/>
                        </a:rPr>
                        <a:t> </a:t>
                      </a:r>
                      <a:r>
                        <a:rPr lang="en-US" altLang="zh-CN" sz="900" dirty="0" err="1">
                          <a:solidFill>
                            <a:srgbClr val="000000"/>
                          </a:solidFill>
                          <a:latin typeface="Calibri" charset="0"/>
                          <a:ea typeface="Calibri" charset="0"/>
                          <a:cs typeface="Helvetica Light" charset="0"/>
                          <a:sym typeface="+mn-ea"/>
                        </a:rPr>
                        <a:t>skia</a:t>
                      </a:r>
                      <a:r>
                        <a:rPr lang="en-US" altLang="zh-CN" sz="900" dirty="0">
                          <a:solidFill>
                            <a:srgbClr val="000000"/>
                          </a:solidFill>
                          <a:latin typeface="Calibri" charset="0"/>
                          <a:ea typeface="Calibri" charset="0"/>
                          <a:cs typeface="Helvetica Light" charset="0"/>
                          <a:sym typeface="+mn-ea"/>
                        </a:rPr>
                        <a:t>, </a:t>
                      </a:r>
                      <a:r>
                        <a:rPr lang="en-US" altLang="zh-CN" sz="900" dirty="0" err="1">
                          <a:solidFill>
                            <a:srgbClr val="000000"/>
                          </a:solidFill>
                          <a:latin typeface="Calibri" charset="0"/>
                          <a:ea typeface="Calibri" charset="0"/>
                          <a:cs typeface="Helvetica Light" charset="0"/>
                          <a:sym typeface="+mn-ea"/>
                        </a:rPr>
                        <a:t>libyuv</a:t>
                      </a:r>
                      <a:r>
                        <a:rPr lang="en-US" altLang="zh-CN" sz="900" dirty="0">
                          <a:solidFill>
                            <a:srgbClr val="000000"/>
                          </a:solidFill>
                          <a:latin typeface="Calibri" charset="0"/>
                          <a:ea typeface="Calibri" charset="0"/>
                          <a:cs typeface="Helvetica Light" charset="0"/>
                          <a:sym typeface="+mn-ea"/>
                        </a:rPr>
                        <a:t>, </a:t>
                      </a:r>
                      <a:r>
                        <a:rPr lang="en-US" altLang="zh-CN" sz="900" dirty="0" err="1">
                          <a:solidFill>
                            <a:srgbClr val="000000"/>
                          </a:solidFill>
                          <a:latin typeface="Calibri" charset="0"/>
                          <a:ea typeface="Calibri" charset="0"/>
                          <a:cs typeface="Helvetica Light" charset="0"/>
                          <a:sym typeface="+mn-ea"/>
                        </a:rPr>
                        <a:t>swiftshader</a:t>
                      </a:r>
                      <a:r>
                        <a:rPr lang="en-US" altLang="zh-CN" sz="900" dirty="0">
                          <a:solidFill>
                            <a:srgbClr val="000000"/>
                          </a:solidFill>
                          <a:latin typeface="Calibri" charset="0"/>
                          <a:ea typeface="Calibri" charset="0"/>
                          <a:cs typeface="Helvetica Light" charset="0"/>
                          <a:sym typeface="+mn-ea"/>
                        </a:rPr>
                        <a:t>, angle and etc</a:t>
                      </a:r>
                      <a:endParaRPr lang="zh-CN" altLang="en-US" sz="900"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09"/>
                  </a:ext>
                </a:extLst>
              </a:tr>
              <a:tr h="304800">
                <a:tc>
                  <a:txBody>
                    <a:bodyPr/>
                    <a:lstStyle/>
                    <a:p>
                      <a:pPr algn="l">
                        <a:buNone/>
                      </a:pPr>
                      <a:r>
                        <a:rPr lang="en-US" altLang="zh-CN" sz="900" dirty="0"/>
                        <a:t>Video libs optimization: </a:t>
                      </a:r>
                      <a:r>
                        <a:rPr lang="en-US" altLang="zh-CN" sz="900" dirty="0" err="1"/>
                        <a:t>libavc</a:t>
                      </a:r>
                      <a:r>
                        <a:rPr lang="en-US" altLang="zh-CN" sz="900" dirty="0"/>
                        <a:t>, </a:t>
                      </a:r>
                      <a:r>
                        <a:rPr lang="en-US" altLang="zh-CN" sz="900" dirty="0" err="1"/>
                        <a:t>libhevc</a:t>
                      </a:r>
                      <a:r>
                        <a:rPr lang="en-US" altLang="zh-CN" sz="900" dirty="0">
                          <a:solidFill>
                            <a:srgbClr val="000000"/>
                          </a:solidFill>
                          <a:latin typeface="Calibri" charset="0"/>
                          <a:ea typeface="Calibri" charset="0"/>
                          <a:cs typeface="Helvetica Light" charset="0"/>
                          <a:sym typeface="+mn-ea"/>
                        </a:rPr>
                        <a:t>, libaom, m4v_h263, libmpeg2 and etc</a:t>
                      </a:r>
                      <a:endParaRPr lang="zh-CN" altLang="en-US" sz="900"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10"/>
                  </a:ext>
                </a:extLst>
              </a:tr>
              <a:tr h="640080">
                <a:tc>
                  <a:txBody>
                    <a:bodyPr/>
                    <a:lstStyle/>
                    <a:p>
                      <a:pPr algn="l">
                        <a:buNone/>
                      </a:pPr>
                      <a:r>
                        <a:rPr lang="en-US" altLang="zh-CN" sz="900" dirty="0">
                          <a:solidFill>
                            <a:srgbClr val="0E101A"/>
                          </a:solidFill>
                          <a:latin typeface="Calibri"/>
                          <a:cs typeface="Calibri"/>
                          <a:sym typeface="+mn-ea"/>
                        </a:rPr>
                        <a:t>Neutral network enablement and optimization:</a:t>
                      </a:r>
                    </a:p>
                    <a:p>
                      <a:pPr marL="171450" indent="-171450" algn="l">
                        <a:buChar char="•"/>
                      </a:pPr>
                      <a:r>
                        <a:rPr lang="en-US" altLang="zh-CN" sz="900" dirty="0"/>
                        <a:t>float16</a:t>
                      </a:r>
                      <a:r>
                        <a:rPr lang="zh-CN" altLang="en-US" sz="900" dirty="0"/>
                        <a:t> </a:t>
                      </a:r>
                      <a:r>
                        <a:rPr lang="en-US" altLang="zh-CN" sz="900" dirty="0"/>
                        <a:t>in</a:t>
                      </a:r>
                      <a:r>
                        <a:rPr lang="zh-CN" altLang="en-US" sz="900" dirty="0"/>
                        <a:t> </a:t>
                      </a:r>
                      <a:r>
                        <a:rPr lang="en-US" altLang="zh-CN" sz="900" dirty="0"/>
                        <a:t>clang</a:t>
                      </a:r>
                    </a:p>
                    <a:p>
                      <a:pPr marL="171450" indent="-171450" algn="l">
                        <a:buChar char="•"/>
                      </a:pPr>
                      <a:r>
                        <a:rPr lang="en-US" altLang="zh-CN" sz="900" dirty="0"/>
                        <a:t>software</a:t>
                      </a:r>
                      <a:r>
                        <a:rPr lang="zh-CN" altLang="en-US" sz="900" dirty="0"/>
                        <a:t> </a:t>
                      </a:r>
                      <a:r>
                        <a:rPr lang="en-US" altLang="zh-CN" sz="900" dirty="0" err="1"/>
                        <a:t>nn</a:t>
                      </a:r>
                      <a:r>
                        <a:rPr lang="zh-CN" altLang="en-US" sz="900" dirty="0"/>
                        <a:t> </a:t>
                      </a:r>
                      <a:r>
                        <a:rPr lang="en-US" altLang="zh-CN" sz="900" dirty="0"/>
                        <a:t>optmization</a:t>
                      </a:r>
                    </a:p>
                    <a:p>
                      <a:pPr marL="171450" indent="-171450" algn="l">
                        <a:buChar char="•"/>
                      </a:pPr>
                      <a:r>
                        <a:rPr lang="en-US" altLang="zh-CN" sz="900" dirty="0" err="1"/>
                        <a:t>tflite</a:t>
                      </a:r>
                      <a:r>
                        <a:rPr lang="en-US" altLang="zh-CN" sz="900" dirty="0"/>
                        <a:t> build with </a:t>
                      </a:r>
                      <a:r>
                        <a:rPr lang="en-US" altLang="zh-CN" sz="900" dirty="0" err="1"/>
                        <a:t>ndk</a:t>
                      </a:r>
                      <a:endParaRPr lang="zh-CN" altLang="en-US" sz="900"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11"/>
                  </a:ext>
                </a:extLst>
              </a:tr>
              <a:tr h="304800">
                <a:tc>
                  <a:txBody>
                    <a:bodyPr/>
                    <a:lstStyle/>
                    <a:p>
                      <a:pPr marL="171450" indent="-171450" algn="l">
                        <a:buNone/>
                      </a:pPr>
                      <a:r>
                        <a:rPr lang="en-US" altLang="zh-CN" sz="900" dirty="0" err="1"/>
                        <a:t>misc</a:t>
                      </a:r>
                      <a:r>
                        <a:rPr lang="en-US" altLang="zh-CN" sz="900" dirty="0"/>
                        <a:t> libs optimization: </a:t>
                      </a:r>
                      <a:r>
                        <a:rPr lang="en-US" altLang="zh-CN" sz="900" dirty="0" err="1"/>
                        <a:t>boringssl</a:t>
                      </a:r>
                      <a:r>
                        <a:rPr lang="en-US" altLang="zh-CN" sz="900" dirty="0"/>
                        <a:t>, </a:t>
                      </a:r>
                      <a:r>
                        <a:rPr lang="en-US" altLang="zh-CN" sz="900" dirty="0" err="1"/>
                        <a:t>lzma</a:t>
                      </a:r>
                      <a:r>
                        <a:rPr lang="en-US" altLang="zh-CN" sz="900" dirty="0"/>
                        <a:t>, </a:t>
                      </a:r>
                      <a:r>
                        <a:rPr lang="en-US" altLang="zh-CN" sz="900" dirty="0" err="1"/>
                        <a:t>pdfium</a:t>
                      </a:r>
                      <a:r>
                        <a:rPr lang="en-US" altLang="zh-CN" sz="900" dirty="0"/>
                        <a:t>, and etc</a:t>
                      </a:r>
                      <a:endParaRPr lang="zh-CN" altLang="en-US" sz="900"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tc>
                  <a:txBody>
                    <a:bodyPr/>
                    <a:lstStyle/>
                    <a:p>
                      <a:pPr algn="ctr">
                        <a:buNone/>
                      </a:pPr>
                      <a:endParaRPr lang="zh-CN" altLang="en-US" dirty="0"/>
                    </a:p>
                  </a:txBody>
                  <a:tcPr anchor="ctr">
                    <a:lnL w="12700" cmpd="sng">
                      <a:solidFill>
                        <a:srgbClr val="000000">
                          <a:alpha val="100000"/>
                        </a:srgbClr>
                      </a:solidFill>
                      <a:prstDash val="solid"/>
                    </a:lnL>
                    <a:lnR w="12700" cmpd="sng">
                      <a:solidFill>
                        <a:srgbClr val="000000">
                          <a:alpha val="100000"/>
                        </a:srgbClr>
                      </a:solidFill>
                      <a:prstDash val="solid"/>
                    </a:lnR>
                    <a:lnT w="12700" cmpd="sng">
                      <a:solidFill>
                        <a:srgbClr val="000000">
                          <a:alpha val="100000"/>
                        </a:srgbClr>
                      </a:solidFill>
                      <a:prstDash val="solid"/>
                    </a:lnT>
                    <a:lnB w="12700" cmpd="sng">
                      <a:solidFill>
                        <a:srgbClr val="000000">
                          <a:alpha val="100000"/>
                        </a:srgbClr>
                      </a:solidFill>
                      <a:prstDash val="solid"/>
                    </a:lnB>
                  </a:tcPr>
                </a:tc>
                <a:extLst>
                  <a:ext uri="{0D108BD9-81ED-4DB2-BD59-A6C34878D82A}">
                    <a16:rowId xmlns:a16="http://schemas.microsoft.com/office/drawing/2014/main" val="10012"/>
                  </a:ext>
                </a:extLst>
              </a:tr>
            </a:tbl>
          </a:graphicData>
        </a:graphic>
      </p:graphicFrame>
    </p:spTree>
  </p:cSld>
  <p:clrMapOvr>
    <a:masterClrMapping/>
  </p:clrMapOvr>
</p:sld>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C72C"/>
      </a:accent1>
      <a:accent2>
        <a:srgbClr val="011E41"/>
      </a:accent2>
      <a:accent3>
        <a:srgbClr val="0A6B7C"/>
      </a:accent3>
      <a:accent4>
        <a:srgbClr val="CB007B"/>
      </a:accent4>
      <a:accent5>
        <a:srgbClr val="60269E"/>
      </a:accent5>
      <a:accent6>
        <a:srgbClr val="FDDA64"/>
      </a:accent6>
      <a:hlink>
        <a:srgbClr val="62CBC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2729</TotalTime>
  <Words>1007</Words>
  <Application>Microsoft Office PowerPoint</Application>
  <PresentationFormat>全屏显示(16:9)</PresentationFormat>
  <Paragraphs>136</Paragraphs>
  <Slides>13</Slides>
  <Notes>13</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13</vt:i4>
      </vt:variant>
    </vt:vector>
  </HeadingPairs>
  <TitlesOfParts>
    <vt:vector size="24" baseType="lpstr">
      <vt:lpstr>微软雅黑</vt:lpstr>
      <vt:lpstr>Open Sans</vt:lpstr>
      <vt:lpstr>Calibri</vt:lpstr>
      <vt:lpstr>Merriweather Sans</vt:lpstr>
      <vt:lpstr>Arial</vt:lpstr>
      <vt:lpstr>Open Sans SemiBold</vt:lpstr>
      <vt:lpstr>Century Gothic</vt:lpstr>
      <vt:lpstr>Helvetica Neue</vt:lpstr>
      <vt:lpstr>Helvetica Light</vt:lpstr>
      <vt:lpstr>webwppDefTheme</vt:lpstr>
      <vt:lpstr>Simple Light</vt:lpstr>
      <vt:lpstr>Android SIG July Meeting</vt:lpstr>
      <vt:lpstr>Antitrust Policy Notice  </vt:lpstr>
      <vt:lpstr>RISC-V International</vt:lpstr>
      <vt:lpstr>Agenda</vt:lpstr>
      <vt:lpstr>Self Introduction</vt:lpstr>
      <vt:lpstr>Android SIG - Preliminary Charter (Chair: Mao Han, Vice Chair: Zhang Zheng)</vt:lpstr>
      <vt:lpstr>Current projects status</vt:lpstr>
      <vt:lpstr>Current projects status</vt:lpstr>
      <vt:lpstr>Tasks breakdown </vt:lpstr>
      <vt:lpstr>Projects/Code management (RFC)</vt:lpstr>
      <vt:lpstr>Open Discussion</vt:lpstr>
      <vt:lpstr>related links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SIG July Meeting</dc:title>
  <dc:creator>猛汉</dc:creator>
  <cp:lastModifiedBy>猛汉</cp:lastModifiedBy>
  <cp:revision>20</cp:revision>
  <dcterms:created xsi:type="dcterms:W3CDTF">2021-07-14T09:08:24Z</dcterms:created>
  <dcterms:modified xsi:type="dcterms:W3CDTF">2021-07-20T16:06:14Z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